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03" r:id="rId4"/>
  </p:sldMasterIdLst>
  <p:notesMasterIdLst>
    <p:notesMasterId r:id="rId25"/>
  </p:notesMasterIdLst>
  <p:handoutMasterIdLst>
    <p:handoutMasterId r:id="rId26"/>
  </p:handoutMasterIdLst>
  <p:sldIdLst>
    <p:sldId id="276" r:id="rId5"/>
    <p:sldId id="257" r:id="rId6"/>
    <p:sldId id="281" r:id="rId7"/>
    <p:sldId id="300" r:id="rId8"/>
    <p:sldId id="301" r:id="rId9"/>
    <p:sldId id="304" r:id="rId10"/>
    <p:sldId id="302" r:id="rId11"/>
    <p:sldId id="305" r:id="rId12"/>
    <p:sldId id="303" r:id="rId13"/>
    <p:sldId id="308" r:id="rId14"/>
    <p:sldId id="317" r:id="rId15"/>
    <p:sldId id="310" r:id="rId16"/>
    <p:sldId id="312" r:id="rId17"/>
    <p:sldId id="309" r:id="rId18"/>
    <p:sldId id="313" r:id="rId19"/>
    <p:sldId id="314" r:id="rId20"/>
    <p:sldId id="315" r:id="rId21"/>
    <p:sldId id="316" r:id="rId22"/>
    <p:sldId id="311"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E7FA8-DE6F-DF02-9D07-DD17332BBFE9}" v="1" dt="2025-02-17T14:36:17.897"/>
    <p1510:client id="{F7FFCE92-E9D2-E99B-7328-636305243D24}" v="185" dt="2025-02-17T14:34:38.305"/>
  </p1510:revLst>
</p1510:revInfo>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928"/>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51.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8.png"/><Relationship Id="rId7" Type="http://schemas.openxmlformats.org/officeDocument/2006/relationships/image" Target="../media/image14.png"/><Relationship Id="rId2" Type="http://schemas.openxmlformats.org/officeDocument/2006/relationships/image" Target="../media/image67.svg"/><Relationship Id="rId1" Type="http://schemas.openxmlformats.org/officeDocument/2006/relationships/image" Target="../media/image18.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3.svg"/><Relationship Id="rId4" Type="http://schemas.openxmlformats.org/officeDocument/2006/relationships/image" Target="../media/image69.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9.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5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8.png"/><Relationship Id="rId7" Type="http://schemas.openxmlformats.org/officeDocument/2006/relationships/image" Target="../media/image14.png"/><Relationship Id="rId2" Type="http://schemas.openxmlformats.org/officeDocument/2006/relationships/image" Target="../media/image67.svg"/><Relationship Id="rId1" Type="http://schemas.openxmlformats.org/officeDocument/2006/relationships/image" Target="../media/image18.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3.svg"/><Relationship Id="rId4" Type="http://schemas.openxmlformats.org/officeDocument/2006/relationships/image" Target="../media/image69.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A77B7-36CD-4623-AC1A-B59483F6EB0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28092C-51EC-4306-A9E7-09FA46B33ADE}">
      <dgm:prSet/>
      <dgm:spPr/>
      <dgm:t>
        <a:bodyPr/>
        <a:lstStyle/>
        <a:p>
          <a:pPr>
            <a:lnSpc>
              <a:spcPct val="100000"/>
            </a:lnSpc>
            <a:defRPr cap="all"/>
          </a:pPr>
          <a:r>
            <a:rPr lang="en-US" b="1"/>
            <a:t>CI/CD A Gentle Introduction</a:t>
          </a:r>
          <a:endParaRPr lang="en-US"/>
        </a:p>
      </dgm:t>
    </dgm:pt>
    <dgm:pt modelId="{CEBC6E79-78F2-4973-AD66-9D99BD4732E6}" type="parTrans" cxnId="{9075767B-DEED-409C-AEF2-16BC3B240314}">
      <dgm:prSet/>
      <dgm:spPr/>
      <dgm:t>
        <a:bodyPr/>
        <a:lstStyle/>
        <a:p>
          <a:endParaRPr lang="en-US"/>
        </a:p>
      </dgm:t>
    </dgm:pt>
    <dgm:pt modelId="{6B541ED9-E56D-4818-860B-7E8883A7BD44}" type="sibTrans" cxnId="{9075767B-DEED-409C-AEF2-16BC3B240314}">
      <dgm:prSet/>
      <dgm:spPr/>
      <dgm:t>
        <a:bodyPr/>
        <a:lstStyle/>
        <a:p>
          <a:endParaRPr lang="en-US"/>
        </a:p>
      </dgm:t>
    </dgm:pt>
    <dgm:pt modelId="{566C0BB6-3786-4CC4-B047-A31FED977F58}">
      <dgm:prSet/>
      <dgm:spPr/>
      <dgm:t>
        <a:bodyPr/>
        <a:lstStyle/>
        <a:p>
          <a:pPr>
            <a:lnSpc>
              <a:spcPct val="100000"/>
            </a:lnSpc>
            <a:defRPr cap="all"/>
          </a:pPr>
          <a:r>
            <a:rPr lang="en-US" b="1"/>
            <a:t>Cloud Basics</a:t>
          </a:r>
          <a:endParaRPr lang="en-US"/>
        </a:p>
      </dgm:t>
    </dgm:pt>
    <dgm:pt modelId="{B068B07F-886B-4305-B3C7-29AB1E46D885}" type="parTrans" cxnId="{0431C13C-B79D-4F6F-AB80-4781A44B703E}">
      <dgm:prSet/>
      <dgm:spPr/>
      <dgm:t>
        <a:bodyPr/>
        <a:lstStyle/>
        <a:p>
          <a:endParaRPr lang="en-US"/>
        </a:p>
      </dgm:t>
    </dgm:pt>
    <dgm:pt modelId="{BBFEAE2F-F796-4471-A156-BDE034E45C63}" type="sibTrans" cxnId="{0431C13C-B79D-4F6F-AB80-4781A44B703E}">
      <dgm:prSet/>
      <dgm:spPr/>
      <dgm:t>
        <a:bodyPr/>
        <a:lstStyle/>
        <a:p>
          <a:endParaRPr lang="en-US"/>
        </a:p>
      </dgm:t>
    </dgm:pt>
    <dgm:pt modelId="{5A2CD787-9663-423E-976B-579DA1A21C04}">
      <dgm:prSet/>
      <dgm:spPr/>
      <dgm:t>
        <a:bodyPr/>
        <a:lstStyle/>
        <a:p>
          <a:pPr>
            <a:lnSpc>
              <a:spcPct val="100000"/>
            </a:lnSpc>
            <a:defRPr cap="all"/>
          </a:pPr>
          <a:r>
            <a:rPr lang="en-US" b="1"/>
            <a:t>Configuration Management</a:t>
          </a:r>
          <a:endParaRPr lang="en-US"/>
        </a:p>
      </dgm:t>
    </dgm:pt>
    <dgm:pt modelId="{D0572FDE-95D2-497C-85F7-F95E26767478}" type="parTrans" cxnId="{40A4BA26-B29D-4B24-99FE-155D66852397}">
      <dgm:prSet/>
      <dgm:spPr/>
      <dgm:t>
        <a:bodyPr/>
        <a:lstStyle/>
        <a:p>
          <a:endParaRPr lang="en-US"/>
        </a:p>
      </dgm:t>
    </dgm:pt>
    <dgm:pt modelId="{C6EDA335-38E4-4AAD-B7F1-766D564768A5}" type="sibTrans" cxnId="{40A4BA26-B29D-4B24-99FE-155D66852397}">
      <dgm:prSet/>
      <dgm:spPr/>
      <dgm:t>
        <a:bodyPr/>
        <a:lstStyle/>
        <a:p>
          <a:endParaRPr lang="en-US"/>
        </a:p>
      </dgm:t>
    </dgm:pt>
    <dgm:pt modelId="{D71A3C78-244B-4AE9-B291-7138A73C4739}">
      <dgm:prSet/>
      <dgm:spPr/>
      <dgm:t>
        <a:bodyPr/>
        <a:lstStyle/>
        <a:p>
          <a:pPr>
            <a:lnSpc>
              <a:spcPct val="100000"/>
            </a:lnSpc>
            <a:defRPr cap="all"/>
          </a:pPr>
          <a:r>
            <a:rPr lang="en-US" b="1"/>
            <a:t>Deployment Strategies</a:t>
          </a:r>
          <a:endParaRPr lang="en-US"/>
        </a:p>
      </dgm:t>
    </dgm:pt>
    <dgm:pt modelId="{7E550DAE-77C4-48B4-876E-A4EAA0B42395}" type="parTrans" cxnId="{EA4C5613-6E88-48E0-81DF-EC3D23F77DC9}">
      <dgm:prSet/>
      <dgm:spPr/>
      <dgm:t>
        <a:bodyPr/>
        <a:lstStyle/>
        <a:p>
          <a:endParaRPr lang="en-US"/>
        </a:p>
      </dgm:t>
    </dgm:pt>
    <dgm:pt modelId="{194CC1A9-50CB-4536-B29F-41AFCBA924F9}" type="sibTrans" cxnId="{EA4C5613-6E88-48E0-81DF-EC3D23F77DC9}">
      <dgm:prSet/>
      <dgm:spPr/>
      <dgm:t>
        <a:bodyPr/>
        <a:lstStyle/>
        <a:p>
          <a:endParaRPr lang="en-US"/>
        </a:p>
      </dgm:t>
    </dgm:pt>
    <dgm:pt modelId="{300C2362-84C2-456E-9B9D-7AC185DD34A9}">
      <dgm:prSet/>
      <dgm:spPr/>
      <dgm:t>
        <a:bodyPr/>
        <a:lstStyle/>
        <a:p>
          <a:pPr>
            <a:lnSpc>
              <a:spcPct val="100000"/>
            </a:lnSpc>
            <a:defRPr cap="all"/>
          </a:pPr>
          <a:r>
            <a:rPr lang="en-US" b="1"/>
            <a:t>What is DevOps</a:t>
          </a:r>
          <a:endParaRPr lang="en-US"/>
        </a:p>
      </dgm:t>
    </dgm:pt>
    <dgm:pt modelId="{44174CAB-272D-417B-A80D-A56D10B1141F}" type="parTrans" cxnId="{19A4EB93-13F9-473D-943D-8AD522DE6C18}">
      <dgm:prSet/>
      <dgm:spPr/>
      <dgm:t>
        <a:bodyPr/>
        <a:lstStyle/>
        <a:p>
          <a:endParaRPr lang="en-US"/>
        </a:p>
      </dgm:t>
    </dgm:pt>
    <dgm:pt modelId="{2637C6AA-28BF-43A6-AE4E-5237BD508D7B}" type="sibTrans" cxnId="{19A4EB93-13F9-473D-943D-8AD522DE6C18}">
      <dgm:prSet/>
      <dgm:spPr/>
      <dgm:t>
        <a:bodyPr/>
        <a:lstStyle/>
        <a:p>
          <a:endParaRPr lang="en-US"/>
        </a:p>
      </dgm:t>
    </dgm:pt>
    <dgm:pt modelId="{0AD45A39-2096-441E-83FC-818552E37852}">
      <dgm:prSet/>
      <dgm:spPr/>
      <dgm:t>
        <a:bodyPr/>
        <a:lstStyle/>
        <a:p>
          <a:pPr>
            <a:lnSpc>
              <a:spcPct val="100000"/>
            </a:lnSpc>
            <a:defRPr cap="all"/>
          </a:pPr>
          <a:r>
            <a:rPr lang="en-US" b="1"/>
            <a:t>Infra as Code Basics</a:t>
          </a:r>
          <a:endParaRPr lang="en-US"/>
        </a:p>
      </dgm:t>
    </dgm:pt>
    <dgm:pt modelId="{B3EAE7B9-1E4F-49CD-8693-4F8A920BF604}" type="parTrans" cxnId="{EB412522-3F58-4217-83B0-6E0C1F69D01F}">
      <dgm:prSet/>
      <dgm:spPr/>
      <dgm:t>
        <a:bodyPr/>
        <a:lstStyle/>
        <a:p>
          <a:endParaRPr lang="en-US"/>
        </a:p>
      </dgm:t>
    </dgm:pt>
    <dgm:pt modelId="{95F781B9-DF73-4989-AF8C-09BD9C0698F1}" type="sibTrans" cxnId="{EB412522-3F58-4217-83B0-6E0C1F69D01F}">
      <dgm:prSet/>
      <dgm:spPr/>
      <dgm:t>
        <a:bodyPr/>
        <a:lstStyle/>
        <a:p>
          <a:endParaRPr lang="en-US"/>
        </a:p>
      </dgm:t>
    </dgm:pt>
    <dgm:pt modelId="{13187969-30A1-41FD-97EC-1B407CAE13A0}">
      <dgm:prSet/>
      <dgm:spPr/>
      <dgm:t>
        <a:bodyPr/>
        <a:lstStyle/>
        <a:p>
          <a:pPr>
            <a:lnSpc>
              <a:spcPct val="100000"/>
            </a:lnSpc>
            <a:defRPr cap="all"/>
          </a:pPr>
          <a:r>
            <a:rPr lang="en-US" b="1"/>
            <a:t>Linux</a:t>
          </a:r>
          <a:endParaRPr lang="en-US"/>
        </a:p>
      </dgm:t>
    </dgm:pt>
    <dgm:pt modelId="{A9C89FAA-0666-4864-94C8-CEBBC944BA91}" type="parTrans" cxnId="{5826A8E2-C100-4CB0-A447-5A6283D35869}">
      <dgm:prSet/>
      <dgm:spPr/>
      <dgm:t>
        <a:bodyPr/>
        <a:lstStyle/>
        <a:p>
          <a:endParaRPr lang="en-US"/>
        </a:p>
      </dgm:t>
    </dgm:pt>
    <dgm:pt modelId="{49C3A5DA-4F24-4BB3-ABBF-CB42831FEAD3}" type="sibTrans" cxnId="{5826A8E2-C100-4CB0-A447-5A6283D35869}">
      <dgm:prSet/>
      <dgm:spPr/>
      <dgm:t>
        <a:bodyPr/>
        <a:lstStyle/>
        <a:p>
          <a:endParaRPr lang="en-US"/>
        </a:p>
      </dgm:t>
    </dgm:pt>
    <dgm:pt modelId="{D6D7C9E4-DDAC-47A7-9DF4-CBCDC5151286}">
      <dgm:prSet/>
      <dgm:spPr/>
      <dgm:t>
        <a:bodyPr/>
        <a:lstStyle/>
        <a:p>
          <a:pPr>
            <a:lnSpc>
              <a:spcPct val="100000"/>
            </a:lnSpc>
            <a:defRPr cap="all"/>
          </a:pPr>
          <a:r>
            <a:rPr lang="en-US" b="1"/>
            <a:t>" Linux Custom Script Tasks"</a:t>
          </a:r>
          <a:endParaRPr lang="en-US"/>
        </a:p>
      </dgm:t>
    </dgm:pt>
    <dgm:pt modelId="{B1DD6A36-20F1-4CAA-93C9-97FB612E246B}" type="parTrans" cxnId="{5DE149A9-E0EB-49A7-B674-B251419F8B27}">
      <dgm:prSet/>
      <dgm:spPr/>
      <dgm:t>
        <a:bodyPr/>
        <a:lstStyle/>
        <a:p>
          <a:endParaRPr lang="en-US"/>
        </a:p>
      </dgm:t>
    </dgm:pt>
    <dgm:pt modelId="{D74ED9EF-2564-49FE-B197-4F098BDC360F}" type="sibTrans" cxnId="{5DE149A9-E0EB-49A7-B674-B251419F8B27}">
      <dgm:prSet/>
      <dgm:spPr/>
      <dgm:t>
        <a:bodyPr/>
        <a:lstStyle/>
        <a:p>
          <a:endParaRPr lang="en-US"/>
        </a:p>
      </dgm:t>
    </dgm:pt>
    <dgm:pt modelId="{FE4C21D9-D87E-4F28-8DAA-C059CAA8A40F}" type="pres">
      <dgm:prSet presAssocID="{EAFA77B7-36CD-4623-AC1A-B59483F6EB0D}" presName="root" presStyleCnt="0">
        <dgm:presLayoutVars>
          <dgm:dir/>
          <dgm:resizeHandles val="exact"/>
        </dgm:presLayoutVars>
      </dgm:prSet>
      <dgm:spPr/>
    </dgm:pt>
    <dgm:pt modelId="{B79464AF-7098-4DDB-B494-35FDC5D68626}" type="pres">
      <dgm:prSet presAssocID="{0F28092C-51EC-4306-A9E7-09FA46B33ADE}" presName="compNode" presStyleCnt="0"/>
      <dgm:spPr/>
    </dgm:pt>
    <dgm:pt modelId="{3221E4B6-40BE-4DFA-84FB-22F7351C0F1A}" type="pres">
      <dgm:prSet presAssocID="{0F28092C-51EC-4306-A9E7-09FA46B33ADE}" presName="iconBgRect" presStyleLbl="bgShp" presStyleIdx="0" presStyleCnt="8"/>
      <dgm:spPr/>
    </dgm:pt>
    <dgm:pt modelId="{BD64DCEB-AD04-4425-8E49-C1F221EC4413}" type="pres">
      <dgm:prSet presAssocID="{0F28092C-51EC-4306-A9E7-09FA46B33AD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13735AB9-52D0-47F3-A785-3781239AFBF5}" type="pres">
      <dgm:prSet presAssocID="{0F28092C-51EC-4306-A9E7-09FA46B33ADE}" presName="spaceRect" presStyleCnt="0"/>
      <dgm:spPr/>
    </dgm:pt>
    <dgm:pt modelId="{D843E4C2-3A46-4B05-9E75-52DA611D4EBF}" type="pres">
      <dgm:prSet presAssocID="{0F28092C-51EC-4306-A9E7-09FA46B33ADE}" presName="textRect" presStyleLbl="revTx" presStyleIdx="0" presStyleCnt="8">
        <dgm:presLayoutVars>
          <dgm:chMax val="1"/>
          <dgm:chPref val="1"/>
        </dgm:presLayoutVars>
      </dgm:prSet>
      <dgm:spPr/>
    </dgm:pt>
    <dgm:pt modelId="{56A1DED6-1164-4259-BD72-FBA979828044}" type="pres">
      <dgm:prSet presAssocID="{6B541ED9-E56D-4818-860B-7E8883A7BD44}" presName="sibTrans" presStyleCnt="0"/>
      <dgm:spPr/>
    </dgm:pt>
    <dgm:pt modelId="{22AEC2BA-DA59-4C3F-88A1-28454B5E2A45}" type="pres">
      <dgm:prSet presAssocID="{566C0BB6-3786-4CC4-B047-A31FED977F58}" presName="compNode" presStyleCnt="0"/>
      <dgm:spPr/>
    </dgm:pt>
    <dgm:pt modelId="{1D00CFD0-68B0-4587-A644-FD6CDED0238B}" type="pres">
      <dgm:prSet presAssocID="{566C0BB6-3786-4CC4-B047-A31FED977F58}" presName="iconBgRect" presStyleLbl="bgShp" presStyleIdx="1" presStyleCnt="8"/>
      <dgm:spPr/>
    </dgm:pt>
    <dgm:pt modelId="{D8FB21B4-882E-418A-8637-B1D00D4B436E}" type="pres">
      <dgm:prSet presAssocID="{566C0BB6-3786-4CC4-B047-A31FED977F5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A8CA1E00-F150-4B9A-884F-5CFDF8E7BD26}" type="pres">
      <dgm:prSet presAssocID="{566C0BB6-3786-4CC4-B047-A31FED977F58}" presName="spaceRect" presStyleCnt="0"/>
      <dgm:spPr/>
    </dgm:pt>
    <dgm:pt modelId="{6E796F02-3163-49FF-A4DA-4CB378BF7023}" type="pres">
      <dgm:prSet presAssocID="{566C0BB6-3786-4CC4-B047-A31FED977F58}" presName="textRect" presStyleLbl="revTx" presStyleIdx="1" presStyleCnt="8">
        <dgm:presLayoutVars>
          <dgm:chMax val="1"/>
          <dgm:chPref val="1"/>
        </dgm:presLayoutVars>
      </dgm:prSet>
      <dgm:spPr/>
    </dgm:pt>
    <dgm:pt modelId="{448FA928-B49A-4E79-8FBD-628C8B7FBF33}" type="pres">
      <dgm:prSet presAssocID="{BBFEAE2F-F796-4471-A156-BDE034E45C63}" presName="sibTrans" presStyleCnt="0"/>
      <dgm:spPr/>
    </dgm:pt>
    <dgm:pt modelId="{455C181D-717D-430B-B45E-2A2E3856C18A}" type="pres">
      <dgm:prSet presAssocID="{5A2CD787-9663-423E-976B-579DA1A21C04}" presName="compNode" presStyleCnt="0"/>
      <dgm:spPr/>
    </dgm:pt>
    <dgm:pt modelId="{DC8D7E5C-6E09-4352-988D-F3F8434D0090}" type="pres">
      <dgm:prSet presAssocID="{5A2CD787-9663-423E-976B-579DA1A21C04}" presName="iconBgRect" presStyleLbl="bgShp" presStyleIdx="2" presStyleCnt="8"/>
      <dgm:spPr/>
    </dgm:pt>
    <dgm:pt modelId="{34CB2611-C22F-43E2-BB08-16354F234E6F}" type="pres">
      <dgm:prSet presAssocID="{5A2CD787-9663-423E-976B-579DA1A21C0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1D68CDD-0015-4C34-9816-F95DA36BF514}" type="pres">
      <dgm:prSet presAssocID="{5A2CD787-9663-423E-976B-579DA1A21C04}" presName="spaceRect" presStyleCnt="0"/>
      <dgm:spPr/>
    </dgm:pt>
    <dgm:pt modelId="{1CFCCA82-8436-4013-8CA8-B1866148C992}" type="pres">
      <dgm:prSet presAssocID="{5A2CD787-9663-423E-976B-579DA1A21C04}" presName="textRect" presStyleLbl="revTx" presStyleIdx="2" presStyleCnt="8">
        <dgm:presLayoutVars>
          <dgm:chMax val="1"/>
          <dgm:chPref val="1"/>
        </dgm:presLayoutVars>
      </dgm:prSet>
      <dgm:spPr/>
    </dgm:pt>
    <dgm:pt modelId="{1D3D63FC-2C1D-4A29-89DE-D75042F7F26C}" type="pres">
      <dgm:prSet presAssocID="{C6EDA335-38E4-4AAD-B7F1-766D564768A5}" presName="sibTrans" presStyleCnt="0"/>
      <dgm:spPr/>
    </dgm:pt>
    <dgm:pt modelId="{E9153FC7-F884-4E9B-B1F2-730BE9F917B7}" type="pres">
      <dgm:prSet presAssocID="{D71A3C78-244B-4AE9-B291-7138A73C4739}" presName="compNode" presStyleCnt="0"/>
      <dgm:spPr/>
    </dgm:pt>
    <dgm:pt modelId="{B763C6A2-F498-493D-BB73-48F1EA715EE1}" type="pres">
      <dgm:prSet presAssocID="{D71A3C78-244B-4AE9-B291-7138A73C4739}" presName="iconBgRect" presStyleLbl="bgShp" presStyleIdx="3" presStyleCnt="8"/>
      <dgm:spPr/>
    </dgm:pt>
    <dgm:pt modelId="{79766898-DEF8-4911-AE01-AD91516F9EFD}" type="pres">
      <dgm:prSet presAssocID="{D71A3C78-244B-4AE9-B291-7138A73C473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AE4EBD6A-F83A-479F-A0F2-269DDA30E8FC}" type="pres">
      <dgm:prSet presAssocID="{D71A3C78-244B-4AE9-B291-7138A73C4739}" presName="spaceRect" presStyleCnt="0"/>
      <dgm:spPr/>
    </dgm:pt>
    <dgm:pt modelId="{F60E69AB-5680-4E8D-89ED-8453AA8F619E}" type="pres">
      <dgm:prSet presAssocID="{D71A3C78-244B-4AE9-B291-7138A73C4739}" presName="textRect" presStyleLbl="revTx" presStyleIdx="3" presStyleCnt="8">
        <dgm:presLayoutVars>
          <dgm:chMax val="1"/>
          <dgm:chPref val="1"/>
        </dgm:presLayoutVars>
      </dgm:prSet>
      <dgm:spPr/>
    </dgm:pt>
    <dgm:pt modelId="{AF898C76-A877-45C3-BB20-6FD152DF2F66}" type="pres">
      <dgm:prSet presAssocID="{194CC1A9-50CB-4536-B29F-41AFCBA924F9}" presName="sibTrans" presStyleCnt="0"/>
      <dgm:spPr/>
    </dgm:pt>
    <dgm:pt modelId="{9E087FA6-34FD-4F8B-B18F-17EF102B992F}" type="pres">
      <dgm:prSet presAssocID="{300C2362-84C2-456E-9B9D-7AC185DD34A9}" presName="compNode" presStyleCnt="0"/>
      <dgm:spPr/>
    </dgm:pt>
    <dgm:pt modelId="{B0F9254F-CC4A-4C28-BCD5-0AAF4534E0FF}" type="pres">
      <dgm:prSet presAssocID="{300C2362-84C2-456E-9B9D-7AC185DD34A9}" presName="iconBgRect" presStyleLbl="bgShp" presStyleIdx="4" presStyleCnt="8"/>
      <dgm:spPr/>
    </dgm:pt>
    <dgm:pt modelId="{BF411C27-A2F3-48A3-8805-768484E064F7}" type="pres">
      <dgm:prSet presAssocID="{300C2362-84C2-456E-9B9D-7AC185DD34A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221113A-92E5-4BB6-95DB-DC8BC744C94E}" type="pres">
      <dgm:prSet presAssocID="{300C2362-84C2-456E-9B9D-7AC185DD34A9}" presName="spaceRect" presStyleCnt="0"/>
      <dgm:spPr/>
    </dgm:pt>
    <dgm:pt modelId="{78F987AF-FED2-438C-A686-D5E86D8BCD53}" type="pres">
      <dgm:prSet presAssocID="{300C2362-84C2-456E-9B9D-7AC185DD34A9}" presName="textRect" presStyleLbl="revTx" presStyleIdx="4" presStyleCnt="8">
        <dgm:presLayoutVars>
          <dgm:chMax val="1"/>
          <dgm:chPref val="1"/>
        </dgm:presLayoutVars>
      </dgm:prSet>
      <dgm:spPr/>
    </dgm:pt>
    <dgm:pt modelId="{DFB3AD67-7445-401E-BF05-C0AF2CFC31F7}" type="pres">
      <dgm:prSet presAssocID="{2637C6AA-28BF-43A6-AE4E-5237BD508D7B}" presName="sibTrans" presStyleCnt="0"/>
      <dgm:spPr/>
    </dgm:pt>
    <dgm:pt modelId="{155F059A-3E43-4181-AE6D-7BE8DE54603F}" type="pres">
      <dgm:prSet presAssocID="{0AD45A39-2096-441E-83FC-818552E37852}" presName="compNode" presStyleCnt="0"/>
      <dgm:spPr/>
    </dgm:pt>
    <dgm:pt modelId="{4B1A69D7-3D45-4CAB-9470-C9D8ACD0C1FA}" type="pres">
      <dgm:prSet presAssocID="{0AD45A39-2096-441E-83FC-818552E37852}" presName="iconBgRect" presStyleLbl="bgShp" presStyleIdx="5" presStyleCnt="8"/>
      <dgm:spPr/>
    </dgm:pt>
    <dgm:pt modelId="{E66A55FF-BF86-4327-BA1F-D7A36DD5590A}" type="pres">
      <dgm:prSet presAssocID="{0AD45A39-2096-441E-83FC-818552E37852}"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476E16C2-936D-4FD0-992B-5349CC0CF36F}" type="pres">
      <dgm:prSet presAssocID="{0AD45A39-2096-441E-83FC-818552E37852}" presName="spaceRect" presStyleCnt="0"/>
      <dgm:spPr/>
    </dgm:pt>
    <dgm:pt modelId="{9B1D6DE2-AFF9-458D-A787-30D624911E0D}" type="pres">
      <dgm:prSet presAssocID="{0AD45A39-2096-441E-83FC-818552E37852}" presName="textRect" presStyleLbl="revTx" presStyleIdx="5" presStyleCnt="8">
        <dgm:presLayoutVars>
          <dgm:chMax val="1"/>
          <dgm:chPref val="1"/>
        </dgm:presLayoutVars>
      </dgm:prSet>
      <dgm:spPr/>
    </dgm:pt>
    <dgm:pt modelId="{4B19226C-EC53-46ED-A25E-25FB595497CB}" type="pres">
      <dgm:prSet presAssocID="{95F781B9-DF73-4989-AF8C-09BD9C0698F1}" presName="sibTrans" presStyleCnt="0"/>
      <dgm:spPr/>
    </dgm:pt>
    <dgm:pt modelId="{BC427ABE-2FCE-4BF7-98E7-EA97DEDA8807}" type="pres">
      <dgm:prSet presAssocID="{13187969-30A1-41FD-97EC-1B407CAE13A0}" presName="compNode" presStyleCnt="0"/>
      <dgm:spPr/>
    </dgm:pt>
    <dgm:pt modelId="{CC76A670-9F4D-405A-88D1-DF1D085D6D8C}" type="pres">
      <dgm:prSet presAssocID="{13187969-30A1-41FD-97EC-1B407CAE13A0}" presName="iconBgRect" presStyleLbl="bgShp" presStyleIdx="6" presStyleCnt="8"/>
      <dgm:spPr/>
    </dgm:pt>
    <dgm:pt modelId="{DF7A6F07-D7C7-4BBF-8EBE-402623427EAA}" type="pres">
      <dgm:prSet presAssocID="{13187969-30A1-41FD-97EC-1B407CAE13A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aptop"/>
        </a:ext>
      </dgm:extLst>
    </dgm:pt>
    <dgm:pt modelId="{CD83BDB3-7CC9-420D-8251-C4422ECCE9AA}" type="pres">
      <dgm:prSet presAssocID="{13187969-30A1-41FD-97EC-1B407CAE13A0}" presName="spaceRect" presStyleCnt="0"/>
      <dgm:spPr/>
    </dgm:pt>
    <dgm:pt modelId="{28F65F27-2915-4C51-974A-8062ABB85FF9}" type="pres">
      <dgm:prSet presAssocID="{13187969-30A1-41FD-97EC-1B407CAE13A0}" presName="textRect" presStyleLbl="revTx" presStyleIdx="6" presStyleCnt="8">
        <dgm:presLayoutVars>
          <dgm:chMax val="1"/>
          <dgm:chPref val="1"/>
        </dgm:presLayoutVars>
      </dgm:prSet>
      <dgm:spPr/>
    </dgm:pt>
    <dgm:pt modelId="{783DAB3B-92AE-44F1-8980-D015356B3CC0}" type="pres">
      <dgm:prSet presAssocID="{49C3A5DA-4F24-4BB3-ABBF-CB42831FEAD3}" presName="sibTrans" presStyleCnt="0"/>
      <dgm:spPr/>
    </dgm:pt>
    <dgm:pt modelId="{B53E2F14-89C1-4A2C-840C-06334BE99E29}" type="pres">
      <dgm:prSet presAssocID="{D6D7C9E4-DDAC-47A7-9DF4-CBCDC5151286}" presName="compNode" presStyleCnt="0"/>
      <dgm:spPr/>
    </dgm:pt>
    <dgm:pt modelId="{BE6FE074-2864-4160-BD3B-6024FD7DCDF6}" type="pres">
      <dgm:prSet presAssocID="{D6D7C9E4-DDAC-47A7-9DF4-CBCDC5151286}" presName="iconBgRect" presStyleLbl="bgShp" presStyleIdx="7" presStyleCnt="8"/>
      <dgm:spPr/>
    </dgm:pt>
    <dgm:pt modelId="{B1599255-62B9-4C81-97C2-16458FEE7DC2}" type="pres">
      <dgm:prSet presAssocID="{D6D7C9E4-DDAC-47A7-9DF4-CBCDC515128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Processor"/>
        </a:ext>
      </dgm:extLst>
    </dgm:pt>
    <dgm:pt modelId="{120BD35B-B46C-47D8-B29C-AE2912645A56}" type="pres">
      <dgm:prSet presAssocID="{D6D7C9E4-DDAC-47A7-9DF4-CBCDC5151286}" presName="spaceRect" presStyleCnt="0"/>
      <dgm:spPr/>
    </dgm:pt>
    <dgm:pt modelId="{EAF5746B-71D0-4A8E-A66E-E6144FF99670}" type="pres">
      <dgm:prSet presAssocID="{D6D7C9E4-DDAC-47A7-9DF4-CBCDC5151286}" presName="textRect" presStyleLbl="revTx" presStyleIdx="7" presStyleCnt="8">
        <dgm:presLayoutVars>
          <dgm:chMax val="1"/>
          <dgm:chPref val="1"/>
        </dgm:presLayoutVars>
      </dgm:prSet>
      <dgm:spPr/>
    </dgm:pt>
  </dgm:ptLst>
  <dgm:cxnLst>
    <dgm:cxn modelId="{EA4C5613-6E88-48E0-81DF-EC3D23F77DC9}" srcId="{EAFA77B7-36CD-4623-AC1A-B59483F6EB0D}" destId="{D71A3C78-244B-4AE9-B291-7138A73C4739}" srcOrd="3" destOrd="0" parTransId="{7E550DAE-77C4-48B4-876E-A4EAA0B42395}" sibTransId="{194CC1A9-50CB-4536-B29F-41AFCBA924F9}"/>
    <dgm:cxn modelId="{ABA2F315-1BF1-4239-87F1-111A7C105A8F}" type="presOf" srcId="{0F28092C-51EC-4306-A9E7-09FA46B33ADE}" destId="{D843E4C2-3A46-4B05-9E75-52DA611D4EBF}" srcOrd="0" destOrd="0" presId="urn:microsoft.com/office/officeart/2018/5/layout/IconCircleLabelList"/>
    <dgm:cxn modelId="{EB412522-3F58-4217-83B0-6E0C1F69D01F}" srcId="{EAFA77B7-36CD-4623-AC1A-B59483F6EB0D}" destId="{0AD45A39-2096-441E-83FC-818552E37852}" srcOrd="5" destOrd="0" parTransId="{B3EAE7B9-1E4F-49CD-8693-4F8A920BF604}" sibTransId="{95F781B9-DF73-4989-AF8C-09BD9C0698F1}"/>
    <dgm:cxn modelId="{40A4BA26-B29D-4B24-99FE-155D66852397}" srcId="{EAFA77B7-36CD-4623-AC1A-B59483F6EB0D}" destId="{5A2CD787-9663-423E-976B-579DA1A21C04}" srcOrd="2" destOrd="0" parTransId="{D0572FDE-95D2-497C-85F7-F95E26767478}" sibTransId="{C6EDA335-38E4-4AAD-B7F1-766D564768A5}"/>
    <dgm:cxn modelId="{47854E37-B763-4E16-A7E7-E517B90ADAEE}" type="presOf" srcId="{300C2362-84C2-456E-9B9D-7AC185DD34A9}" destId="{78F987AF-FED2-438C-A686-D5E86D8BCD53}" srcOrd="0" destOrd="0" presId="urn:microsoft.com/office/officeart/2018/5/layout/IconCircleLabelList"/>
    <dgm:cxn modelId="{0431C13C-B79D-4F6F-AB80-4781A44B703E}" srcId="{EAFA77B7-36CD-4623-AC1A-B59483F6EB0D}" destId="{566C0BB6-3786-4CC4-B047-A31FED977F58}" srcOrd="1" destOrd="0" parTransId="{B068B07F-886B-4305-B3C7-29AB1E46D885}" sibTransId="{BBFEAE2F-F796-4471-A156-BDE034E45C63}"/>
    <dgm:cxn modelId="{1FA43E43-ECED-4560-8342-6EEAE3D4A8C6}" type="presOf" srcId="{5A2CD787-9663-423E-976B-579DA1A21C04}" destId="{1CFCCA82-8436-4013-8CA8-B1866148C992}" srcOrd="0" destOrd="0" presId="urn:microsoft.com/office/officeart/2018/5/layout/IconCircleLabelList"/>
    <dgm:cxn modelId="{9075767B-DEED-409C-AEF2-16BC3B240314}" srcId="{EAFA77B7-36CD-4623-AC1A-B59483F6EB0D}" destId="{0F28092C-51EC-4306-A9E7-09FA46B33ADE}" srcOrd="0" destOrd="0" parTransId="{CEBC6E79-78F2-4973-AD66-9D99BD4732E6}" sibTransId="{6B541ED9-E56D-4818-860B-7E8883A7BD44}"/>
    <dgm:cxn modelId="{344BDF7C-8252-4A48-8765-27CBAE1C43E2}" type="presOf" srcId="{0AD45A39-2096-441E-83FC-818552E37852}" destId="{9B1D6DE2-AFF9-458D-A787-30D624911E0D}" srcOrd="0" destOrd="0" presId="urn:microsoft.com/office/officeart/2018/5/layout/IconCircleLabelList"/>
    <dgm:cxn modelId="{9D39A492-B43D-43DC-AB29-103EA9D4F761}" type="presOf" srcId="{D71A3C78-244B-4AE9-B291-7138A73C4739}" destId="{F60E69AB-5680-4E8D-89ED-8453AA8F619E}" srcOrd="0" destOrd="0" presId="urn:microsoft.com/office/officeart/2018/5/layout/IconCircleLabelList"/>
    <dgm:cxn modelId="{19A4EB93-13F9-473D-943D-8AD522DE6C18}" srcId="{EAFA77B7-36CD-4623-AC1A-B59483F6EB0D}" destId="{300C2362-84C2-456E-9B9D-7AC185DD34A9}" srcOrd="4" destOrd="0" parTransId="{44174CAB-272D-417B-A80D-A56D10B1141F}" sibTransId="{2637C6AA-28BF-43A6-AE4E-5237BD508D7B}"/>
    <dgm:cxn modelId="{5DE149A9-E0EB-49A7-B674-B251419F8B27}" srcId="{EAFA77B7-36CD-4623-AC1A-B59483F6EB0D}" destId="{D6D7C9E4-DDAC-47A7-9DF4-CBCDC5151286}" srcOrd="7" destOrd="0" parTransId="{B1DD6A36-20F1-4CAA-93C9-97FB612E246B}" sibTransId="{D74ED9EF-2564-49FE-B197-4F098BDC360F}"/>
    <dgm:cxn modelId="{3D28BDC1-65E2-4116-B3BA-3582590F0382}" type="presOf" srcId="{D6D7C9E4-DDAC-47A7-9DF4-CBCDC5151286}" destId="{EAF5746B-71D0-4A8E-A66E-E6144FF99670}" srcOrd="0" destOrd="0" presId="urn:microsoft.com/office/officeart/2018/5/layout/IconCircleLabelList"/>
    <dgm:cxn modelId="{5A3EF7CA-0CBA-44E0-BE23-EEA0C84B985A}" type="presOf" srcId="{13187969-30A1-41FD-97EC-1B407CAE13A0}" destId="{28F65F27-2915-4C51-974A-8062ABB85FF9}" srcOrd="0" destOrd="0" presId="urn:microsoft.com/office/officeart/2018/5/layout/IconCircleLabelList"/>
    <dgm:cxn modelId="{1ABBDFCD-04D0-4D0B-92F6-3929B924E737}" type="presOf" srcId="{566C0BB6-3786-4CC4-B047-A31FED977F58}" destId="{6E796F02-3163-49FF-A4DA-4CB378BF7023}" srcOrd="0" destOrd="0" presId="urn:microsoft.com/office/officeart/2018/5/layout/IconCircleLabelList"/>
    <dgm:cxn modelId="{8B3A03D7-7322-4364-86AD-EB1BBF5CC437}" type="presOf" srcId="{EAFA77B7-36CD-4623-AC1A-B59483F6EB0D}" destId="{FE4C21D9-D87E-4F28-8DAA-C059CAA8A40F}" srcOrd="0" destOrd="0" presId="urn:microsoft.com/office/officeart/2018/5/layout/IconCircleLabelList"/>
    <dgm:cxn modelId="{5826A8E2-C100-4CB0-A447-5A6283D35869}" srcId="{EAFA77B7-36CD-4623-AC1A-B59483F6EB0D}" destId="{13187969-30A1-41FD-97EC-1B407CAE13A0}" srcOrd="6" destOrd="0" parTransId="{A9C89FAA-0666-4864-94C8-CEBBC944BA91}" sibTransId="{49C3A5DA-4F24-4BB3-ABBF-CB42831FEAD3}"/>
    <dgm:cxn modelId="{6F5A4D5E-BCFF-463F-9DCE-4A875D7EB867}" type="presParOf" srcId="{FE4C21D9-D87E-4F28-8DAA-C059CAA8A40F}" destId="{B79464AF-7098-4DDB-B494-35FDC5D68626}" srcOrd="0" destOrd="0" presId="urn:microsoft.com/office/officeart/2018/5/layout/IconCircleLabelList"/>
    <dgm:cxn modelId="{B19F9B8B-3723-48BB-B220-0508542B440F}" type="presParOf" srcId="{B79464AF-7098-4DDB-B494-35FDC5D68626}" destId="{3221E4B6-40BE-4DFA-84FB-22F7351C0F1A}" srcOrd="0" destOrd="0" presId="urn:microsoft.com/office/officeart/2018/5/layout/IconCircleLabelList"/>
    <dgm:cxn modelId="{F3E8FC0A-4FA6-4BCA-88F5-50E2BB1BA1E0}" type="presParOf" srcId="{B79464AF-7098-4DDB-B494-35FDC5D68626}" destId="{BD64DCEB-AD04-4425-8E49-C1F221EC4413}" srcOrd="1" destOrd="0" presId="urn:microsoft.com/office/officeart/2018/5/layout/IconCircleLabelList"/>
    <dgm:cxn modelId="{87DA93B8-0290-4376-B004-0167BA052D5E}" type="presParOf" srcId="{B79464AF-7098-4DDB-B494-35FDC5D68626}" destId="{13735AB9-52D0-47F3-A785-3781239AFBF5}" srcOrd="2" destOrd="0" presId="urn:microsoft.com/office/officeart/2018/5/layout/IconCircleLabelList"/>
    <dgm:cxn modelId="{510A5E46-F7C0-4B99-93BF-B19E23E06DA4}" type="presParOf" srcId="{B79464AF-7098-4DDB-B494-35FDC5D68626}" destId="{D843E4C2-3A46-4B05-9E75-52DA611D4EBF}" srcOrd="3" destOrd="0" presId="urn:microsoft.com/office/officeart/2018/5/layout/IconCircleLabelList"/>
    <dgm:cxn modelId="{92453C9B-FC19-4078-B11A-313E24A0946E}" type="presParOf" srcId="{FE4C21D9-D87E-4F28-8DAA-C059CAA8A40F}" destId="{56A1DED6-1164-4259-BD72-FBA979828044}" srcOrd="1" destOrd="0" presId="urn:microsoft.com/office/officeart/2018/5/layout/IconCircleLabelList"/>
    <dgm:cxn modelId="{9090C082-9950-4AE0-B2D6-32A59D6C31E0}" type="presParOf" srcId="{FE4C21D9-D87E-4F28-8DAA-C059CAA8A40F}" destId="{22AEC2BA-DA59-4C3F-88A1-28454B5E2A45}" srcOrd="2" destOrd="0" presId="urn:microsoft.com/office/officeart/2018/5/layout/IconCircleLabelList"/>
    <dgm:cxn modelId="{9E1A3337-6251-4F14-AE10-1E505CDC902C}" type="presParOf" srcId="{22AEC2BA-DA59-4C3F-88A1-28454B5E2A45}" destId="{1D00CFD0-68B0-4587-A644-FD6CDED0238B}" srcOrd="0" destOrd="0" presId="urn:microsoft.com/office/officeart/2018/5/layout/IconCircleLabelList"/>
    <dgm:cxn modelId="{C2AB6178-F989-4930-AC89-5714BA0ABCE3}" type="presParOf" srcId="{22AEC2BA-DA59-4C3F-88A1-28454B5E2A45}" destId="{D8FB21B4-882E-418A-8637-B1D00D4B436E}" srcOrd="1" destOrd="0" presId="urn:microsoft.com/office/officeart/2018/5/layout/IconCircleLabelList"/>
    <dgm:cxn modelId="{A67C50B7-4B45-4A2F-AF02-635B84849557}" type="presParOf" srcId="{22AEC2BA-DA59-4C3F-88A1-28454B5E2A45}" destId="{A8CA1E00-F150-4B9A-884F-5CFDF8E7BD26}" srcOrd="2" destOrd="0" presId="urn:microsoft.com/office/officeart/2018/5/layout/IconCircleLabelList"/>
    <dgm:cxn modelId="{584EFD27-8F60-40FD-84ED-2D1C0F50F371}" type="presParOf" srcId="{22AEC2BA-DA59-4C3F-88A1-28454B5E2A45}" destId="{6E796F02-3163-49FF-A4DA-4CB378BF7023}" srcOrd="3" destOrd="0" presId="urn:microsoft.com/office/officeart/2018/5/layout/IconCircleLabelList"/>
    <dgm:cxn modelId="{28F5B89F-AA2B-44C8-8669-82781677F09E}" type="presParOf" srcId="{FE4C21D9-D87E-4F28-8DAA-C059CAA8A40F}" destId="{448FA928-B49A-4E79-8FBD-628C8B7FBF33}" srcOrd="3" destOrd="0" presId="urn:microsoft.com/office/officeart/2018/5/layout/IconCircleLabelList"/>
    <dgm:cxn modelId="{1B09D583-02CF-45F6-97C5-D75DB70335A8}" type="presParOf" srcId="{FE4C21D9-D87E-4F28-8DAA-C059CAA8A40F}" destId="{455C181D-717D-430B-B45E-2A2E3856C18A}" srcOrd="4" destOrd="0" presId="urn:microsoft.com/office/officeart/2018/5/layout/IconCircleLabelList"/>
    <dgm:cxn modelId="{88596DC9-64E7-424F-B436-303103D4FB36}" type="presParOf" srcId="{455C181D-717D-430B-B45E-2A2E3856C18A}" destId="{DC8D7E5C-6E09-4352-988D-F3F8434D0090}" srcOrd="0" destOrd="0" presId="urn:microsoft.com/office/officeart/2018/5/layout/IconCircleLabelList"/>
    <dgm:cxn modelId="{9ED56645-5106-41C3-BC9C-C968FE468E68}" type="presParOf" srcId="{455C181D-717D-430B-B45E-2A2E3856C18A}" destId="{34CB2611-C22F-43E2-BB08-16354F234E6F}" srcOrd="1" destOrd="0" presId="urn:microsoft.com/office/officeart/2018/5/layout/IconCircleLabelList"/>
    <dgm:cxn modelId="{05BF0A5A-549C-4E05-8FC9-BCC25FCEF3B7}" type="presParOf" srcId="{455C181D-717D-430B-B45E-2A2E3856C18A}" destId="{F1D68CDD-0015-4C34-9816-F95DA36BF514}" srcOrd="2" destOrd="0" presId="urn:microsoft.com/office/officeart/2018/5/layout/IconCircleLabelList"/>
    <dgm:cxn modelId="{78CD66BA-D321-439A-A067-67803BBD1A1B}" type="presParOf" srcId="{455C181D-717D-430B-B45E-2A2E3856C18A}" destId="{1CFCCA82-8436-4013-8CA8-B1866148C992}" srcOrd="3" destOrd="0" presId="urn:microsoft.com/office/officeart/2018/5/layout/IconCircleLabelList"/>
    <dgm:cxn modelId="{35C25C6D-F046-42C5-BB43-AD26EE45F862}" type="presParOf" srcId="{FE4C21D9-D87E-4F28-8DAA-C059CAA8A40F}" destId="{1D3D63FC-2C1D-4A29-89DE-D75042F7F26C}" srcOrd="5" destOrd="0" presId="urn:microsoft.com/office/officeart/2018/5/layout/IconCircleLabelList"/>
    <dgm:cxn modelId="{5F7A4A45-735D-4ABE-AD7C-774BB60B6064}" type="presParOf" srcId="{FE4C21D9-D87E-4F28-8DAA-C059CAA8A40F}" destId="{E9153FC7-F884-4E9B-B1F2-730BE9F917B7}" srcOrd="6" destOrd="0" presId="urn:microsoft.com/office/officeart/2018/5/layout/IconCircleLabelList"/>
    <dgm:cxn modelId="{5D679C82-D93B-46C4-8269-58432771D8E5}" type="presParOf" srcId="{E9153FC7-F884-4E9B-B1F2-730BE9F917B7}" destId="{B763C6A2-F498-493D-BB73-48F1EA715EE1}" srcOrd="0" destOrd="0" presId="urn:microsoft.com/office/officeart/2018/5/layout/IconCircleLabelList"/>
    <dgm:cxn modelId="{76A196CB-207C-48FE-AF50-EF4755D3320B}" type="presParOf" srcId="{E9153FC7-F884-4E9B-B1F2-730BE9F917B7}" destId="{79766898-DEF8-4911-AE01-AD91516F9EFD}" srcOrd="1" destOrd="0" presId="urn:microsoft.com/office/officeart/2018/5/layout/IconCircleLabelList"/>
    <dgm:cxn modelId="{E1E8496C-DD36-47A8-A22F-C7ACE2BF4891}" type="presParOf" srcId="{E9153FC7-F884-4E9B-B1F2-730BE9F917B7}" destId="{AE4EBD6A-F83A-479F-A0F2-269DDA30E8FC}" srcOrd="2" destOrd="0" presId="urn:microsoft.com/office/officeart/2018/5/layout/IconCircleLabelList"/>
    <dgm:cxn modelId="{995392AB-6529-4148-9081-E4386F442C19}" type="presParOf" srcId="{E9153FC7-F884-4E9B-B1F2-730BE9F917B7}" destId="{F60E69AB-5680-4E8D-89ED-8453AA8F619E}" srcOrd="3" destOrd="0" presId="urn:microsoft.com/office/officeart/2018/5/layout/IconCircleLabelList"/>
    <dgm:cxn modelId="{1F3DBF33-D9DC-40CA-B3FD-9645A2DC0DB6}" type="presParOf" srcId="{FE4C21D9-D87E-4F28-8DAA-C059CAA8A40F}" destId="{AF898C76-A877-45C3-BB20-6FD152DF2F66}" srcOrd="7" destOrd="0" presId="urn:microsoft.com/office/officeart/2018/5/layout/IconCircleLabelList"/>
    <dgm:cxn modelId="{D3EB4809-2981-4C96-8EC0-F8025D9C7FEA}" type="presParOf" srcId="{FE4C21D9-D87E-4F28-8DAA-C059CAA8A40F}" destId="{9E087FA6-34FD-4F8B-B18F-17EF102B992F}" srcOrd="8" destOrd="0" presId="urn:microsoft.com/office/officeart/2018/5/layout/IconCircleLabelList"/>
    <dgm:cxn modelId="{441BD156-E022-4035-B9A6-66CFDAC03C8A}" type="presParOf" srcId="{9E087FA6-34FD-4F8B-B18F-17EF102B992F}" destId="{B0F9254F-CC4A-4C28-BCD5-0AAF4534E0FF}" srcOrd="0" destOrd="0" presId="urn:microsoft.com/office/officeart/2018/5/layout/IconCircleLabelList"/>
    <dgm:cxn modelId="{64307B75-5128-44F8-B9D6-DBBFBD588B14}" type="presParOf" srcId="{9E087FA6-34FD-4F8B-B18F-17EF102B992F}" destId="{BF411C27-A2F3-48A3-8805-768484E064F7}" srcOrd="1" destOrd="0" presId="urn:microsoft.com/office/officeart/2018/5/layout/IconCircleLabelList"/>
    <dgm:cxn modelId="{7BF246D3-973C-4BE8-922D-AEE9C6A1AD5F}" type="presParOf" srcId="{9E087FA6-34FD-4F8B-B18F-17EF102B992F}" destId="{3221113A-92E5-4BB6-95DB-DC8BC744C94E}" srcOrd="2" destOrd="0" presId="urn:microsoft.com/office/officeart/2018/5/layout/IconCircleLabelList"/>
    <dgm:cxn modelId="{E689F34B-4E83-4D0F-8A81-1C819FF36E5E}" type="presParOf" srcId="{9E087FA6-34FD-4F8B-B18F-17EF102B992F}" destId="{78F987AF-FED2-438C-A686-D5E86D8BCD53}" srcOrd="3" destOrd="0" presId="urn:microsoft.com/office/officeart/2018/5/layout/IconCircleLabelList"/>
    <dgm:cxn modelId="{64BE4CEB-0274-4F31-BF6F-F2978B5300EC}" type="presParOf" srcId="{FE4C21D9-D87E-4F28-8DAA-C059CAA8A40F}" destId="{DFB3AD67-7445-401E-BF05-C0AF2CFC31F7}" srcOrd="9" destOrd="0" presId="urn:microsoft.com/office/officeart/2018/5/layout/IconCircleLabelList"/>
    <dgm:cxn modelId="{3C31173E-4ED2-4F77-A7C4-95514B3B4513}" type="presParOf" srcId="{FE4C21D9-D87E-4F28-8DAA-C059CAA8A40F}" destId="{155F059A-3E43-4181-AE6D-7BE8DE54603F}" srcOrd="10" destOrd="0" presId="urn:microsoft.com/office/officeart/2018/5/layout/IconCircleLabelList"/>
    <dgm:cxn modelId="{1BE48DC6-970F-4E22-B51A-2882F4823C6A}" type="presParOf" srcId="{155F059A-3E43-4181-AE6D-7BE8DE54603F}" destId="{4B1A69D7-3D45-4CAB-9470-C9D8ACD0C1FA}" srcOrd="0" destOrd="0" presId="urn:microsoft.com/office/officeart/2018/5/layout/IconCircleLabelList"/>
    <dgm:cxn modelId="{72017023-9BCC-4C68-861E-6C3B11C6202D}" type="presParOf" srcId="{155F059A-3E43-4181-AE6D-7BE8DE54603F}" destId="{E66A55FF-BF86-4327-BA1F-D7A36DD5590A}" srcOrd="1" destOrd="0" presId="urn:microsoft.com/office/officeart/2018/5/layout/IconCircleLabelList"/>
    <dgm:cxn modelId="{8EC0AD4F-62D7-4CEA-8002-42E08B38722E}" type="presParOf" srcId="{155F059A-3E43-4181-AE6D-7BE8DE54603F}" destId="{476E16C2-936D-4FD0-992B-5349CC0CF36F}" srcOrd="2" destOrd="0" presId="urn:microsoft.com/office/officeart/2018/5/layout/IconCircleLabelList"/>
    <dgm:cxn modelId="{007A473E-6130-48B5-8033-E5D182B5CE4F}" type="presParOf" srcId="{155F059A-3E43-4181-AE6D-7BE8DE54603F}" destId="{9B1D6DE2-AFF9-458D-A787-30D624911E0D}" srcOrd="3" destOrd="0" presId="urn:microsoft.com/office/officeart/2018/5/layout/IconCircleLabelList"/>
    <dgm:cxn modelId="{F6E0B821-A2EF-4194-92FD-DF906BDF7F51}" type="presParOf" srcId="{FE4C21D9-D87E-4F28-8DAA-C059CAA8A40F}" destId="{4B19226C-EC53-46ED-A25E-25FB595497CB}" srcOrd="11" destOrd="0" presId="urn:microsoft.com/office/officeart/2018/5/layout/IconCircleLabelList"/>
    <dgm:cxn modelId="{8CDFE772-6FC0-454B-9E1F-E7E960BF1597}" type="presParOf" srcId="{FE4C21D9-D87E-4F28-8DAA-C059CAA8A40F}" destId="{BC427ABE-2FCE-4BF7-98E7-EA97DEDA8807}" srcOrd="12" destOrd="0" presId="urn:microsoft.com/office/officeart/2018/5/layout/IconCircleLabelList"/>
    <dgm:cxn modelId="{BF3F1CCB-AC61-4737-A736-50610AC01155}" type="presParOf" srcId="{BC427ABE-2FCE-4BF7-98E7-EA97DEDA8807}" destId="{CC76A670-9F4D-405A-88D1-DF1D085D6D8C}" srcOrd="0" destOrd="0" presId="urn:microsoft.com/office/officeart/2018/5/layout/IconCircleLabelList"/>
    <dgm:cxn modelId="{03B6A355-A89B-4DB7-9BE9-2003A0659BA5}" type="presParOf" srcId="{BC427ABE-2FCE-4BF7-98E7-EA97DEDA8807}" destId="{DF7A6F07-D7C7-4BBF-8EBE-402623427EAA}" srcOrd="1" destOrd="0" presId="urn:microsoft.com/office/officeart/2018/5/layout/IconCircleLabelList"/>
    <dgm:cxn modelId="{85D17BD0-EE92-41BF-9818-29A1020086BB}" type="presParOf" srcId="{BC427ABE-2FCE-4BF7-98E7-EA97DEDA8807}" destId="{CD83BDB3-7CC9-420D-8251-C4422ECCE9AA}" srcOrd="2" destOrd="0" presId="urn:microsoft.com/office/officeart/2018/5/layout/IconCircleLabelList"/>
    <dgm:cxn modelId="{976734AF-705F-424F-9891-DC5AA4EEE135}" type="presParOf" srcId="{BC427ABE-2FCE-4BF7-98E7-EA97DEDA8807}" destId="{28F65F27-2915-4C51-974A-8062ABB85FF9}" srcOrd="3" destOrd="0" presId="urn:microsoft.com/office/officeart/2018/5/layout/IconCircleLabelList"/>
    <dgm:cxn modelId="{A097CC99-7721-4AC9-969E-A9AABD23E479}" type="presParOf" srcId="{FE4C21D9-D87E-4F28-8DAA-C059CAA8A40F}" destId="{783DAB3B-92AE-44F1-8980-D015356B3CC0}" srcOrd="13" destOrd="0" presId="urn:microsoft.com/office/officeart/2018/5/layout/IconCircleLabelList"/>
    <dgm:cxn modelId="{8B6D3DAD-A126-48A0-90CC-028BA18D6147}" type="presParOf" srcId="{FE4C21D9-D87E-4F28-8DAA-C059CAA8A40F}" destId="{B53E2F14-89C1-4A2C-840C-06334BE99E29}" srcOrd="14" destOrd="0" presId="urn:microsoft.com/office/officeart/2018/5/layout/IconCircleLabelList"/>
    <dgm:cxn modelId="{1DA4E265-A7E1-4760-907A-31E81D51F8FB}" type="presParOf" srcId="{B53E2F14-89C1-4A2C-840C-06334BE99E29}" destId="{BE6FE074-2864-4160-BD3B-6024FD7DCDF6}" srcOrd="0" destOrd="0" presId="urn:microsoft.com/office/officeart/2018/5/layout/IconCircleLabelList"/>
    <dgm:cxn modelId="{71D45C28-DD19-4A19-824F-4AC6066E5997}" type="presParOf" srcId="{B53E2F14-89C1-4A2C-840C-06334BE99E29}" destId="{B1599255-62B9-4C81-97C2-16458FEE7DC2}" srcOrd="1" destOrd="0" presId="urn:microsoft.com/office/officeart/2018/5/layout/IconCircleLabelList"/>
    <dgm:cxn modelId="{45138777-B28D-4CB8-823A-EBA82489B261}" type="presParOf" srcId="{B53E2F14-89C1-4A2C-840C-06334BE99E29}" destId="{120BD35B-B46C-47D8-B29C-AE2912645A56}" srcOrd="2" destOrd="0" presId="urn:microsoft.com/office/officeart/2018/5/layout/IconCircleLabelList"/>
    <dgm:cxn modelId="{19F07639-9D58-4BE2-B1FD-ACE973FAD383}" type="presParOf" srcId="{B53E2F14-89C1-4A2C-840C-06334BE99E29}" destId="{EAF5746B-71D0-4A8E-A66E-E6144FF9967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FA77B7-36CD-4623-AC1A-B59483F6EB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02F1BF-DCF5-4038-85D8-2AC69F9613FE}">
      <dgm:prSet phldr="0"/>
      <dgm:spPr/>
      <dgm:t>
        <a:bodyPr/>
        <a:lstStyle/>
        <a:p>
          <a:pPr rtl="0"/>
          <a:r>
            <a:rPr lang="en-US" b="0">
              <a:latin typeface="Rockwell Nova Light"/>
            </a:rPr>
            <a:t> </a:t>
          </a:r>
          <a:r>
            <a:rPr lang="en-US" b="0"/>
            <a:t>AWS CloudTrail </a:t>
          </a:r>
          <a:endParaRPr lang="en-US" b="1">
            <a:latin typeface="Rockwell Nova Light"/>
          </a:endParaRPr>
        </a:p>
      </dgm:t>
    </dgm:pt>
    <dgm:pt modelId="{939F072F-F2A2-4B0E-A121-84393DB4CF09}" type="parTrans" cxnId="{994508BD-A30D-497E-B00C-2701830C783F}">
      <dgm:prSet/>
      <dgm:spPr/>
    </dgm:pt>
    <dgm:pt modelId="{79D1B3C3-C378-404B-94AE-B621B84F345F}" type="sibTrans" cxnId="{994508BD-A30D-497E-B00C-2701830C783F}">
      <dgm:prSet/>
      <dgm:spPr/>
      <dgm:t>
        <a:bodyPr/>
        <a:lstStyle/>
        <a:p>
          <a:endParaRPr lang="en-US"/>
        </a:p>
      </dgm:t>
    </dgm:pt>
    <dgm:pt modelId="{97395F4B-DC8D-4B44-83F1-53A2BE84BB28}">
      <dgm:prSet phldr="0"/>
      <dgm:spPr/>
      <dgm:t>
        <a:bodyPr/>
        <a:lstStyle/>
        <a:p>
          <a:r>
            <a:rPr lang="en-US" b="0"/>
            <a:t>AWS CloudWatch </a:t>
          </a:r>
          <a:endParaRPr lang="en-US"/>
        </a:p>
      </dgm:t>
    </dgm:pt>
    <dgm:pt modelId="{B7B44F2F-F749-4F07-B32A-6764589F0CC5}" type="parTrans" cxnId="{878AE6AD-313B-47F0-AD8E-92ED6019D9C1}">
      <dgm:prSet/>
      <dgm:spPr/>
    </dgm:pt>
    <dgm:pt modelId="{E8D21906-4651-4D98-A486-4A3DDD27BBD2}" type="sibTrans" cxnId="{878AE6AD-313B-47F0-AD8E-92ED6019D9C1}">
      <dgm:prSet/>
      <dgm:spPr/>
      <dgm:t>
        <a:bodyPr/>
        <a:lstStyle/>
        <a:p>
          <a:endParaRPr lang="en-US"/>
        </a:p>
      </dgm:t>
    </dgm:pt>
    <dgm:pt modelId="{A5EB6479-82A2-4BD8-B7B8-AB10BD2A5D60}">
      <dgm:prSet phldr="0"/>
      <dgm:spPr/>
      <dgm:t>
        <a:bodyPr/>
        <a:lstStyle/>
        <a:p>
          <a:r>
            <a:rPr lang="en-US" b="0"/>
            <a:t>AWS </a:t>
          </a:r>
          <a:r>
            <a:rPr lang="en-US" b="0">
              <a:latin typeface="Rockwell Nova Light"/>
            </a:rPr>
            <a:t>EKS</a:t>
          </a:r>
          <a:r>
            <a:rPr lang="en-US" b="0"/>
            <a:t> </a:t>
          </a:r>
          <a:endParaRPr lang="en-US"/>
        </a:p>
      </dgm:t>
    </dgm:pt>
    <dgm:pt modelId="{0DBACD0F-C4A8-4AF6-AD78-C2D671FF07B6}" type="parTrans" cxnId="{54391261-6338-40C7-B6A8-8929B761DC50}">
      <dgm:prSet/>
      <dgm:spPr/>
    </dgm:pt>
    <dgm:pt modelId="{04CCF76A-08DE-45B3-9E14-7BA55D6FBD3B}" type="sibTrans" cxnId="{54391261-6338-40C7-B6A8-8929B761DC50}">
      <dgm:prSet/>
      <dgm:spPr/>
      <dgm:t>
        <a:bodyPr/>
        <a:lstStyle/>
        <a:p>
          <a:endParaRPr lang="en-US"/>
        </a:p>
      </dgm:t>
    </dgm:pt>
    <dgm:pt modelId="{7074DC7C-8E08-494F-B2F8-28E532DFB46E}">
      <dgm:prSet phldr="0"/>
      <dgm:spPr/>
      <dgm:t>
        <a:bodyPr/>
        <a:lstStyle/>
        <a:p>
          <a:r>
            <a:rPr lang="en-US" b="0"/>
            <a:t>AWS ECS </a:t>
          </a:r>
          <a:endParaRPr lang="en-US"/>
        </a:p>
      </dgm:t>
    </dgm:pt>
    <dgm:pt modelId="{D14DDC56-00A0-4EEA-B890-1C643B9124D1}" type="parTrans" cxnId="{04A13D0C-A313-4609-9A3B-F0A6AB9C5F99}">
      <dgm:prSet/>
      <dgm:spPr/>
    </dgm:pt>
    <dgm:pt modelId="{626BFA3E-6D3D-4E65-BE57-2DEDE66F122B}" type="sibTrans" cxnId="{04A13D0C-A313-4609-9A3B-F0A6AB9C5F99}">
      <dgm:prSet/>
      <dgm:spPr/>
      <dgm:t>
        <a:bodyPr/>
        <a:lstStyle/>
        <a:p>
          <a:endParaRPr lang="en-US"/>
        </a:p>
      </dgm:t>
    </dgm:pt>
    <dgm:pt modelId="{85F56B98-BDB4-4927-B466-9E6B39F21F34}">
      <dgm:prSet phldr="0"/>
      <dgm:spPr/>
      <dgm:t>
        <a:bodyPr/>
        <a:lstStyle/>
        <a:p>
          <a:r>
            <a:rPr lang="en-US" b="0"/>
            <a:t>AWS EC2 </a:t>
          </a:r>
          <a:endParaRPr lang="en-US"/>
        </a:p>
      </dgm:t>
    </dgm:pt>
    <dgm:pt modelId="{EC1E763D-3DB0-459B-B5A7-77292721F67D}" type="parTrans" cxnId="{25DD8EE9-C58C-4680-BB5B-1F7E36DC53F6}">
      <dgm:prSet/>
      <dgm:spPr/>
    </dgm:pt>
    <dgm:pt modelId="{8EBADFA0-AEC6-4225-9D99-F4763E7E0D66}" type="sibTrans" cxnId="{25DD8EE9-C58C-4680-BB5B-1F7E36DC53F6}">
      <dgm:prSet/>
      <dgm:spPr/>
      <dgm:t>
        <a:bodyPr/>
        <a:lstStyle/>
        <a:p>
          <a:endParaRPr lang="en-US"/>
        </a:p>
      </dgm:t>
    </dgm:pt>
    <dgm:pt modelId="{371C4978-9DEC-4825-8367-916E51D5CA43}">
      <dgm:prSet phldr="0"/>
      <dgm:spPr/>
      <dgm:t>
        <a:bodyPr/>
        <a:lstStyle/>
        <a:p>
          <a:r>
            <a:rPr lang="en-US" b="0">
              <a:latin typeface="Rockwell Nova Light"/>
            </a:rPr>
            <a:t>AWS EBS</a:t>
          </a:r>
          <a:r>
            <a:rPr lang="en-US" b="0"/>
            <a:t> </a:t>
          </a:r>
          <a:endParaRPr lang="en-US"/>
        </a:p>
      </dgm:t>
    </dgm:pt>
    <dgm:pt modelId="{D8469D29-B5E6-48B8-91DF-6E91D042D5DF}" type="parTrans" cxnId="{326582D5-010A-4A6E-A943-3CA1858DE535}">
      <dgm:prSet/>
      <dgm:spPr/>
    </dgm:pt>
    <dgm:pt modelId="{005E1910-4216-4CAB-98D2-25329487021F}" type="sibTrans" cxnId="{326582D5-010A-4A6E-A943-3CA1858DE535}">
      <dgm:prSet/>
      <dgm:spPr/>
      <dgm:t>
        <a:bodyPr/>
        <a:lstStyle/>
        <a:p>
          <a:endParaRPr lang="en-US"/>
        </a:p>
      </dgm:t>
    </dgm:pt>
    <dgm:pt modelId="{C691377A-C75A-44AB-AEBE-2B56EDFE93FA}">
      <dgm:prSet phldr="0"/>
      <dgm:spPr/>
      <dgm:t>
        <a:bodyPr/>
        <a:lstStyle/>
        <a:p>
          <a:r>
            <a:rPr lang="en-US" b="0"/>
            <a:t>AWS ELB </a:t>
          </a:r>
          <a:endParaRPr lang="en-US"/>
        </a:p>
      </dgm:t>
    </dgm:pt>
    <dgm:pt modelId="{E3DE5507-8D71-4964-8E92-6BD5187B60A2}" type="parTrans" cxnId="{B75EA89B-4952-4CAC-815D-C6324757FD9C}">
      <dgm:prSet/>
      <dgm:spPr/>
    </dgm:pt>
    <dgm:pt modelId="{4C6D5992-BC74-4AF7-835B-B6FAD8B6015F}" type="sibTrans" cxnId="{B75EA89B-4952-4CAC-815D-C6324757FD9C}">
      <dgm:prSet/>
      <dgm:spPr/>
      <dgm:t>
        <a:bodyPr/>
        <a:lstStyle/>
        <a:p>
          <a:endParaRPr lang="en-US"/>
        </a:p>
      </dgm:t>
    </dgm:pt>
    <dgm:pt modelId="{F2E96AA9-D3DF-4F31-990B-32FEA9B1BB01}">
      <dgm:prSet phldr="0"/>
      <dgm:spPr/>
      <dgm:t>
        <a:bodyPr/>
        <a:lstStyle/>
        <a:p>
          <a:r>
            <a:rPr lang="en-US" b="0"/>
            <a:t>AWS Lambda </a:t>
          </a:r>
          <a:endParaRPr lang="en-US"/>
        </a:p>
      </dgm:t>
    </dgm:pt>
    <dgm:pt modelId="{7E8211C7-FFE2-4225-9C6F-23E02A6C3385}" type="parTrans" cxnId="{3D8FC404-CCDA-40FB-B045-F7DCEE3F5C46}">
      <dgm:prSet/>
      <dgm:spPr/>
    </dgm:pt>
    <dgm:pt modelId="{7CEE51DB-8535-44EE-AA07-E516469AAC42}" type="sibTrans" cxnId="{3D8FC404-CCDA-40FB-B045-F7DCEE3F5C46}">
      <dgm:prSet/>
      <dgm:spPr/>
      <dgm:t>
        <a:bodyPr/>
        <a:lstStyle/>
        <a:p>
          <a:endParaRPr lang="en-US"/>
        </a:p>
      </dgm:t>
    </dgm:pt>
    <dgm:pt modelId="{DCF5816F-E335-483E-8BF4-ED12E9D77823}">
      <dgm:prSet phldr="0"/>
      <dgm:spPr/>
      <dgm:t>
        <a:bodyPr/>
        <a:lstStyle/>
        <a:p>
          <a:r>
            <a:rPr lang="en-US" b="0"/>
            <a:t>AWS </a:t>
          </a:r>
          <a:r>
            <a:rPr lang="en-US" b="0">
              <a:latin typeface="Rockwell Nova Light"/>
            </a:rPr>
            <a:t>DynamoDB</a:t>
          </a:r>
          <a:r>
            <a:rPr lang="en-US" b="0"/>
            <a:t> </a:t>
          </a:r>
          <a:endParaRPr lang="en-US"/>
        </a:p>
      </dgm:t>
    </dgm:pt>
    <dgm:pt modelId="{E21DF253-A9F2-4E63-B46A-4764063E8D07}" type="parTrans" cxnId="{F0417CE3-B0A7-4FB5-89CE-62D0A984263A}">
      <dgm:prSet/>
      <dgm:spPr/>
    </dgm:pt>
    <dgm:pt modelId="{F297A0E8-2C0B-479A-98C4-7BC7EB1DA362}" type="sibTrans" cxnId="{F0417CE3-B0A7-4FB5-89CE-62D0A984263A}">
      <dgm:prSet/>
      <dgm:spPr/>
      <dgm:t>
        <a:bodyPr/>
        <a:lstStyle/>
        <a:p>
          <a:endParaRPr lang="en-US"/>
        </a:p>
      </dgm:t>
    </dgm:pt>
    <dgm:pt modelId="{904F17F6-A056-48CC-AD13-71DB4615CC9F}">
      <dgm:prSet phldr="0"/>
      <dgm:spPr/>
      <dgm:t>
        <a:bodyPr/>
        <a:lstStyle/>
        <a:p>
          <a:r>
            <a:rPr lang="en-US" b="0">
              <a:latin typeface="Rockwell Nova Light"/>
            </a:rPr>
            <a:t>AWS CloudFront</a:t>
          </a:r>
          <a:r>
            <a:rPr lang="en-US" b="0"/>
            <a:t> </a:t>
          </a:r>
          <a:endParaRPr lang="en-US"/>
        </a:p>
      </dgm:t>
    </dgm:pt>
    <dgm:pt modelId="{3AC9D6EA-CEAF-4184-8942-E8D99B734784}" type="parTrans" cxnId="{B7FD44FF-C6CC-4763-9F99-8F2DD2F40EA1}">
      <dgm:prSet/>
      <dgm:spPr/>
    </dgm:pt>
    <dgm:pt modelId="{8ECA939E-95EB-490C-A7AC-870E4ED6F986}" type="sibTrans" cxnId="{B7FD44FF-C6CC-4763-9F99-8F2DD2F40EA1}">
      <dgm:prSet/>
      <dgm:spPr/>
      <dgm:t>
        <a:bodyPr/>
        <a:lstStyle/>
        <a:p>
          <a:endParaRPr lang="en-US"/>
        </a:p>
      </dgm:t>
    </dgm:pt>
    <dgm:pt modelId="{ABC003BF-D494-47B3-B6E3-EC79CBF4417E}">
      <dgm:prSet phldr="0"/>
      <dgm:spPr/>
      <dgm:t>
        <a:bodyPr/>
        <a:lstStyle/>
        <a:p>
          <a:r>
            <a:rPr lang="en-US" b="0"/>
            <a:t>AWS</a:t>
          </a:r>
          <a:r>
            <a:rPr lang="en-US" b="0">
              <a:latin typeface="Rockwell Nova Light"/>
            </a:rPr>
            <a:t> </a:t>
          </a:r>
          <a:r>
            <a:rPr lang="en-US" b="0"/>
            <a:t>RDS </a:t>
          </a:r>
          <a:endParaRPr lang="en-US"/>
        </a:p>
      </dgm:t>
    </dgm:pt>
    <dgm:pt modelId="{D52D3C92-C441-4423-9EDC-D84DF18D0C33}" type="parTrans" cxnId="{9D45B53F-8603-4D93-9DED-5C7FE515A4AA}">
      <dgm:prSet/>
      <dgm:spPr/>
    </dgm:pt>
    <dgm:pt modelId="{61B89B30-8932-4ED7-9D28-8710B4543880}" type="sibTrans" cxnId="{9D45B53F-8603-4D93-9DED-5C7FE515A4AA}">
      <dgm:prSet/>
      <dgm:spPr/>
      <dgm:t>
        <a:bodyPr/>
        <a:lstStyle/>
        <a:p>
          <a:endParaRPr lang="en-US"/>
        </a:p>
      </dgm:t>
    </dgm:pt>
    <dgm:pt modelId="{0EB9D594-0BFA-4043-89F9-B491053D4124}">
      <dgm:prSet phldr="0"/>
      <dgm:spPr/>
      <dgm:t>
        <a:bodyPr/>
        <a:lstStyle/>
        <a:p>
          <a:r>
            <a:rPr lang="en-US" b="0"/>
            <a:t>AWS VPC</a:t>
          </a:r>
          <a:endParaRPr lang="en-US"/>
        </a:p>
      </dgm:t>
    </dgm:pt>
    <dgm:pt modelId="{5FF1F185-2C44-494F-AB10-AEF48D47DAB4}" type="parTrans" cxnId="{08365B79-8336-496C-BED3-A2449F3B070F}">
      <dgm:prSet/>
      <dgm:spPr/>
    </dgm:pt>
    <dgm:pt modelId="{E8B5084D-B40C-4D2D-B885-1EE589AB80E3}" type="sibTrans" cxnId="{08365B79-8336-496C-BED3-A2449F3B070F}">
      <dgm:prSet/>
      <dgm:spPr/>
      <dgm:t>
        <a:bodyPr/>
        <a:lstStyle/>
        <a:p>
          <a:endParaRPr lang="en-US"/>
        </a:p>
      </dgm:t>
    </dgm:pt>
    <dgm:pt modelId="{779CB411-AD4E-4A0A-907C-BF372C502AA6}">
      <dgm:prSet phldr="0"/>
      <dgm:spPr/>
      <dgm:t>
        <a:bodyPr/>
        <a:lstStyle/>
        <a:p>
          <a:pPr rtl="0"/>
          <a:r>
            <a:rPr lang="en-US" b="0"/>
            <a:t>AWS S3 </a:t>
          </a:r>
          <a:endParaRPr lang="en-US" b="0">
            <a:latin typeface="Rockwell Nova Light"/>
          </a:endParaRPr>
        </a:p>
      </dgm:t>
    </dgm:pt>
    <dgm:pt modelId="{86FF7B75-9CF6-4F0F-8D60-F6C92F86E822}" type="parTrans" cxnId="{D2193B15-68F7-4752-8965-71462AF0F8C7}">
      <dgm:prSet/>
      <dgm:spPr/>
    </dgm:pt>
    <dgm:pt modelId="{8C851DBE-F04A-4FE5-ABCD-FF7C21077C7E}" type="sibTrans" cxnId="{D2193B15-68F7-4752-8965-71462AF0F8C7}">
      <dgm:prSet/>
      <dgm:spPr/>
      <dgm:t>
        <a:bodyPr/>
        <a:lstStyle/>
        <a:p>
          <a:endParaRPr lang="en-US"/>
        </a:p>
      </dgm:t>
    </dgm:pt>
    <dgm:pt modelId="{93DDE1FD-F7E9-4594-8E53-DD667D040C03}">
      <dgm:prSet phldr="0"/>
      <dgm:spPr/>
      <dgm:t>
        <a:bodyPr/>
        <a:lstStyle/>
        <a:p>
          <a:r>
            <a:rPr lang="en-US" b="0">
              <a:latin typeface="Rockwell Nova Light"/>
            </a:rPr>
            <a:t>AWS</a:t>
          </a:r>
          <a:r>
            <a:rPr lang="en-US" b="0"/>
            <a:t> WAF</a:t>
          </a:r>
          <a:endParaRPr lang="en-GB"/>
        </a:p>
      </dgm:t>
    </dgm:pt>
    <dgm:pt modelId="{96B0D0BC-F6F5-4EF8-B1CC-9252B9A836AE}" type="parTrans" cxnId="{A7229A0A-C3BE-4CD6-B425-7C3B48FD414D}">
      <dgm:prSet/>
      <dgm:spPr/>
    </dgm:pt>
    <dgm:pt modelId="{F5898DB0-0D5A-4229-B2B9-E92ECA95EB70}" type="sibTrans" cxnId="{A7229A0A-C3BE-4CD6-B425-7C3B48FD414D}">
      <dgm:prSet/>
      <dgm:spPr/>
    </dgm:pt>
    <dgm:pt modelId="{D0302692-7CAF-4B82-AC7E-A078242BACEE}" type="pres">
      <dgm:prSet presAssocID="{EAFA77B7-36CD-4623-AC1A-B59483F6EB0D}" presName="root" presStyleCnt="0">
        <dgm:presLayoutVars>
          <dgm:dir/>
          <dgm:resizeHandles val="exact"/>
        </dgm:presLayoutVars>
      </dgm:prSet>
      <dgm:spPr/>
    </dgm:pt>
    <dgm:pt modelId="{83ECCBB3-BF72-472D-A3FF-C8817028ABEA}" type="pres">
      <dgm:prSet presAssocID="{8502F1BF-DCF5-4038-85D8-2AC69F9613FE}" presName="compNode" presStyleCnt="0"/>
      <dgm:spPr/>
    </dgm:pt>
    <dgm:pt modelId="{EFFA3D22-14C1-495D-A9DC-1358A4745EB5}" type="pres">
      <dgm:prSet presAssocID="{8502F1BF-DCF5-4038-85D8-2AC69F9613FE}" presName="iconRect" presStyleLbl="node1" presStyleIdx="0" presStyleCnt="14"/>
      <dgm:spPr>
        <a:ln>
          <a:noFill/>
        </a:ln>
      </dgm:spPr>
    </dgm:pt>
    <dgm:pt modelId="{D91E51E9-8DBB-49D8-8240-BE904CD39129}" type="pres">
      <dgm:prSet presAssocID="{8502F1BF-DCF5-4038-85D8-2AC69F9613FE}" presName="spaceRect" presStyleCnt="0"/>
      <dgm:spPr/>
    </dgm:pt>
    <dgm:pt modelId="{0C94ACD3-D6A5-4BA0-B19E-75FA587435E6}" type="pres">
      <dgm:prSet presAssocID="{8502F1BF-DCF5-4038-85D8-2AC69F9613FE}" presName="textRect" presStyleLbl="revTx" presStyleIdx="0" presStyleCnt="14">
        <dgm:presLayoutVars>
          <dgm:chMax val="1"/>
          <dgm:chPref val="1"/>
        </dgm:presLayoutVars>
      </dgm:prSet>
      <dgm:spPr/>
    </dgm:pt>
    <dgm:pt modelId="{3C13A150-F387-4513-97C4-B97013F2A9C9}" type="pres">
      <dgm:prSet presAssocID="{79D1B3C3-C378-404B-94AE-B621B84F345F}" presName="sibTrans" presStyleCnt="0"/>
      <dgm:spPr/>
    </dgm:pt>
    <dgm:pt modelId="{3E134284-5526-4F6B-A12F-F23413DDD9E6}" type="pres">
      <dgm:prSet presAssocID="{97395F4B-DC8D-4B44-83F1-53A2BE84BB28}" presName="compNode" presStyleCnt="0"/>
      <dgm:spPr/>
    </dgm:pt>
    <dgm:pt modelId="{7F4A393C-B144-45BE-B879-B1E0AB4DA4D8}" type="pres">
      <dgm:prSet presAssocID="{97395F4B-DC8D-4B44-83F1-53A2BE84BB28}" presName="iconRect" presStyleLbl="node1" presStyleIdx="1" presStyleCnt="14"/>
      <dgm:spPr>
        <a:ln>
          <a:noFill/>
        </a:ln>
      </dgm:spPr>
    </dgm:pt>
    <dgm:pt modelId="{FA122D91-5486-428D-94F6-39F6C083C8E7}" type="pres">
      <dgm:prSet presAssocID="{97395F4B-DC8D-4B44-83F1-53A2BE84BB28}" presName="spaceRect" presStyleCnt="0"/>
      <dgm:spPr/>
    </dgm:pt>
    <dgm:pt modelId="{007CC807-9BE2-4CEE-A30D-0C0EF3C79AA9}" type="pres">
      <dgm:prSet presAssocID="{97395F4B-DC8D-4B44-83F1-53A2BE84BB28}" presName="textRect" presStyleLbl="revTx" presStyleIdx="1" presStyleCnt="14">
        <dgm:presLayoutVars>
          <dgm:chMax val="1"/>
          <dgm:chPref val="1"/>
        </dgm:presLayoutVars>
      </dgm:prSet>
      <dgm:spPr/>
    </dgm:pt>
    <dgm:pt modelId="{91C1DE5C-FF2B-40A4-A2A0-17F7988F363D}" type="pres">
      <dgm:prSet presAssocID="{E8D21906-4651-4D98-A486-4A3DDD27BBD2}" presName="sibTrans" presStyleCnt="0"/>
      <dgm:spPr/>
    </dgm:pt>
    <dgm:pt modelId="{349C34B0-C3F0-422E-890C-8F729F4E6804}" type="pres">
      <dgm:prSet presAssocID="{A5EB6479-82A2-4BD8-B7B8-AB10BD2A5D60}" presName="compNode" presStyleCnt="0"/>
      <dgm:spPr/>
    </dgm:pt>
    <dgm:pt modelId="{B8D0563C-3C0F-46D1-9661-91EB768F2DB3}" type="pres">
      <dgm:prSet presAssocID="{A5EB6479-82A2-4BD8-B7B8-AB10BD2A5D60}" presName="iconRect" presStyleLbl="node1" presStyleIdx="2" presStyleCnt="14"/>
      <dgm:spPr>
        <a:ln>
          <a:noFill/>
        </a:ln>
      </dgm:spPr>
    </dgm:pt>
    <dgm:pt modelId="{FBEDC935-E5C8-4D14-A07F-9009D19BF4C8}" type="pres">
      <dgm:prSet presAssocID="{A5EB6479-82A2-4BD8-B7B8-AB10BD2A5D60}" presName="spaceRect" presStyleCnt="0"/>
      <dgm:spPr/>
    </dgm:pt>
    <dgm:pt modelId="{EF9F3D04-2B60-45AF-B4CC-E3EB6DE95AB1}" type="pres">
      <dgm:prSet presAssocID="{A5EB6479-82A2-4BD8-B7B8-AB10BD2A5D60}" presName="textRect" presStyleLbl="revTx" presStyleIdx="2" presStyleCnt="14">
        <dgm:presLayoutVars>
          <dgm:chMax val="1"/>
          <dgm:chPref val="1"/>
        </dgm:presLayoutVars>
      </dgm:prSet>
      <dgm:spPr/>
    </dgm:pt>
    <dgm:pt modelId="{6B892D7D-A6ED-4DA2-9667-34AD7C1D7CCF}" type="pres">
      <dgm:prSet presAssocID="{04CCF76A-08DE-45B3-9E14-7BA55D6FBD3B}" presName="sibTrans" presStyleCnt="0"/>
      <dgm:spPr/>
    </dgm:pt>
    <dgm:pt modelId="{25CE4759-7D45-45DD-8A78-7233782DBF70}" type="pres">
      <dgm:prSet presAssocID="{7074DC7C-8E08-494F-B2F8-28E532DFB46E}" presName="compNode" presStyleCnt="0"/>
      <dgm:spPr/>
    </dgm:pt>
    <dgm:pt modelId="{56929E8B-C59F-4D79-A4F8-72BCF45BE75B}" type="pres">
      <dgm:prSet presAssocID="{7074DC7C-8E08-494F-B2F8-28E532DFB46E}" presName="iconRect" presStyleLbl="node1" presStyleIdx="3" presStyleCnt="14"/>
      <dgm:spPr>
        <a:ln>
          <a:noFill/>
        </a:ln>
      </dgm:spPr>
    </dgm:pt>
    <dgm:pt modelId="{2B817190-56AF-44AE-A41F-5E9A05DDE3AE}" type="pres">
      <dgm:prSet presAssocID="{7074DC7C-8E08-494F-B2F8-28E532DFB46E}" presName="spaceRect" presStyleCnt="0"/>
      <dgm:spPr/>
    </dgm:pt>
    <dgm:pt modelId="{A85A4003-1C10-488E-A09D-30361C9DCE18}" type="pres">
      <dgm:prSet presAssocID="{7074DC7C-8E08-494F-B2F8-28E532DFB46E}" presName="textRect" presStyleLbl="revTx" presStyleIdx="3" presStyleCnt="14">
        <dgm:presLayoutVars>
          <dgm:chMax val="1"/>
          <dgm:chPref val="1"/>
        </dgm:presLayoutVars>
      </dgm:prSet>
      <dgm:spPr/>
    </dgm:pt>
    <dgm:pt modelId="{53ECED4B-D600-4473-8D05-49D2CBA1B87D}" type="pres">
      <dgm:prSet presAssocID="{626BFA3E-6D3D-4E65-BE57-2DEDE66F122B}" presName="sibTrans" presStyleCnt="0"/>
      <dgm:spPr/>
    </dgm:pt>
    <dgm:pt modelId="{447F2BAA-0EA3-48A8-9B5F-AA6672863B0A}" type="pres">
      <dgm:prSet presAssocID="{85F56B98-BDB4-4927-B466-9E6B39F21F34}" presName="compNode" presStyleCnt="0"/>
      <dgm:spPr/>
    </dgm:pt>
    <dgm:pt modelId="{A7729997-8FD4-4933-A9DD-BDCBB3A58B67}" type="pres">
      <dgm:prSet presAssocID="{85F56B98-BDB4-4927-B466-9E6B39F21F34}" presName="iconRect" presStyleLbl="node1" presStyleIdx="4" presStyleCnt="14"/>
      <dgm:spPr>
        <a:ln>
          <a:noFill/>
        </a:ln>
      </dgm:spPr>
    </dgm:pt>
    <dgm:pt modelId="{FAA468FA-5005-41C4-B172-6E52BF3A5262}" type="pres">
      <dgm:prSet presAssocID="{85F56B98-BDB4-4927-B466-9E6B39F21F34}" presName="spaceRect" presStyleCnt="0"/>
      <dgm:spPr/>
    </dgm:pt>
    <dgm:pt modelId="{E305ECB5-3CF1-4C40-87ED-DD963041E33A}" type="pres">
      <dgm:prSet presAssocID="{85F56B98-BDB4-4927-B466-9E6B39F21F34}" presName="textRect" presStyleLbl="revTx" presStyleIdx="4" presStyleCnt="14">
        <dgm:presLayoutVars>
          <dgm:chMax val="1"/>
          <dgm:chPref val="1"/>
        </dgm:presLayoutVars>
      </dgm:prSet>
      <dgm:spPr/>
    </dgm:pt>
    <dgm:pt modelId="{CFBC3BB1-BBC2-4493-B9D9-7C1D9023FDB9}" type="pres">
      <dgm:prSet presAssocID="{8EBADFA0-AEC6-4225-9D99-F4763E7E0D66}" presName="sibTrans" presStyleCnt="0"/>
      <dgm:spPr/>
    </dgm:pt>
    <dgm:pt modelId="{B2C78EF3-96A7-435B-BA4C-B9512A9DCA91}" type="pres">
      <dgm:prSet presAssocID="{371C4978-9DEC-4825-8367-916E51D5CA43}" presName="compNode" presStyleCnt="0"/>
      <dgm:spPr/>
    </dgm:pt>
    <dgm:pt modelId="{D803C22A-68EF-4154-A56F-E05092A083AB}" type="pres">
      <dgm:prSet presAssocID="{371C4978-9DEC-4825-8367-916E51D5CA43}" presName="iconRect" presStyleLbl="node1" presStyleIdx="5" presStyleCnt="14"/>
      <dgm:spPr>
        <a:ln>
          <a:noFill/>
        </a:ln>
      </dgm:spPr>
    </dgm:pt>
    <dgm:pt modelId="{CA0A233F-BCB5-417D-BD12-917D781F2AAC}" type="pres">
      <dgm:prSet presAssocID="{371C4978-9DEC-4825-8367-916E51D5CA43}" presName="spaceRect" presStyleCnt="0"/>
      <dgm:spPr/>
    </dgm:pt>
    <dgm:pt modelId="{F5AE90B7-AC1B-416D-9954-BE9476EF8588}" type="pres">
      <dgm:prSet presAssocID="{371C4978-9DEC-4825-8367-916E51D5CA43}" presName="textRect" presStyleLbl="revTx" presStyleIdx="5" presStyleCnt="14">
        <dgm:presLayoutVars>
          <dgm:chMax val="1"/>
          <dgm:chPref val="1"/>
        </dgm:presLayoutVars>
      </dgm:prSet>
      <dgm:spPr/>
    </dgm:pt>
    <dgm:pt modelId="{3EAD5533-0B6A-4C9D-90FA-342319DF7364}" type="pres">
      <dgm:prSet presAssocID="{005E1910-4216-4CAB-98D2-25329487021F}" presName="sibTrans" presStyleCnt="0"/>
      <dgm:spPr/>
    </dgm:pt>
    <dgm:pt modelId="{435429F7-1D01-4BE0-A41A-D382F604C022}" type="pres">
      <dgm:prSet presAssocID="{C691377A-C75A-44AB-AEBE-2B56EDFE93FA}" presName="compNode" presStyleCnt="0"/>
      <dgm:spPr/>
    </dgm:pt>
    <dgm:pt modelId="{06B0746F-B618-4DEF-ABD4-1579BDB5FB16}" type="pres">
      <dgm:prSet presAssocID="{C691377A-C75A-44AB-AEBE-2B56EDFE93FA}" presName="iconRect" presStyleLbl="node1" presStyleIdx="6" presStyleCnt="14"/>
      <dgm:spPr>
        <a:ln>
          <a:noFill/>
        </a:ln>
      </dgm:spPr>
    </dgm:pt>
    <dgm:pt modelId="{20F22B3D-59F9-4E42-A4B0-251D58E0ACB2}" type="pres">
      <dgm:prSet presAssocID="{C691377A-C75A-44AB-AEBE-2B56EDFE93FA}" presName="spaceRect" presStyleCnt="0"/>
      <dgm:spPr/>
    </dgm:pt>
    <dgm:pt modelId="{D4F4E7B5-272C-4328-B3CE-DEBB94D715BB}" type="pres">
      <dgm:prSet presAssocID="{C691377A-C75A-44AB-AEBE-2B56EDFE93FA}" presName="textRect" presStyleLbl="revTx" presStyleIdx="6" presStyleCnt="14">
        <dgm:presLayoutVars>
          <dgm:chMax val="1"/>
          <dgm:chPref val="1"/>
        </dgm:presLayoutVars>
      </dgm:prSet>
      <dgm:spPr/>
    </dgm:pt>
    <dgm:pt modelId="{230F7EFC-2651-4E8F-BE23-65F7F70338AF}" type="pres">
      <dgm:prSet presAssocID="{4C6D5992-BC74-4AF7-835B-B6FAD8B6015F}" presName="sibTrans" presStyleCnt="0"/>
      <dgm:spPr/>
    </dgm:pt>
    <dgm:pt modelId="{9D301216-D7DD-4AD1-896C-2DEA4EB4746D}" type="pres">
      <dgm:prSet presAssocID="{F2E96AA9-D3DF-4F31-990B-32FEA9B1BB01}" presName="compNode" presStyleCnt="0"/>
      <dgm:spPr/>
    </dgm:pt>
    <dgm:pt modelId="{3C55C0C3-ACC8-44D0-BFD6-4CB0DE4BD967}" type="pres">
      <dgm:prSet presAssocID="{F2E96AA9-D3DF-4F31-990B-32FEA9B1BB01}" presName="iconRect" presStyleLbl="node1" presStyleIdx="7" presStyleCnt="14"/>
      <dgm:spPr>
        <a:ln>
          <a:noFill/>
        </a:ln>
      </dgm:spPr>
    </dgm:pt>
    <dgm:pt modelId="{9C7122BF-2B66-4882-8D1C-BB5C12BD6285}" type="pres">
      <dgm:prSet presAssocID="{F2E96AA9-D3DF-4F31-990B-32FEA9B1BB01}" presName="spaceRect" presStyleCnt="0"/>
      <dgm:spPr/>
    </dgm:pt>
    <dgm:pt modelId="{A74DAC59-A2C1-4C5E-B975-1E2CD2ACA457}" type="pres">
      <dgm:prSet presAssocID="{F2E96AA9-D3DF-4F31-990B-32FEA9B1BB01}" presName="textRect" presStyleLbl="revTx" presStyleIdx="7" presStyleCnt="14">
        <dgm:presLayoutVars>
          <dgm:chMax val="1"/>
          <dgm:chPref val="1"/>
        </dgm:presLayoutVars>
      </dgm:prSet>
      <dgm:spPr/>
    </dgm:pt>
    <dgm:pt modelId="{C8078A5C-C2F1-4CF7-A357-D1DB6DD6EB6D}" type="pres">
      <dgm:prSet presAssocID="{7CEE51DB-8535-44EE-AA07-E516469AAC42}" presName="sibTrans" presStyleCnt="0"/>
      <dgm:spPr/>
    </dgm:pt>
    <dgm:pt modelId="{3D684F22-2A8D-4D2E-AA53-E465BFACE93B}" type="pres">
      <dgm:prSet presAssocID="{DCF5816F-E335-483E-8BF4-ED12E9D77823}" presName="compNode" presStyleCnt="0"/>
      <dgm:spPr/>
    </dgm:pt>
    <dgm:pt modelId="{BE51AA5F-6CA9-4DDA-94CC-C22A7D35545D}" type="pres">
      <dgm:prSet presAssocID="{DCF5816F-E335-483E-8BF4-ED12E9D77823}" presName="iconRect" presStyleLbl="node1" presStyleIdx="8" presStyleCnt="14"/>
      <dgm:spPr>
        <a:ln>
          <a:noFill/>
        </a:ln>
      </dgm:spPr>
    </dgm:pt>
    <dgm:pt modelId="{9FDB8097-D665-4AE8-A7C2-099A7710BAE5}" type="pres">
      <dgm:prSet presAssocID="{DCF5816F-E335-483E-8BF4-ED12E9D77823}" presName="spaceRect" presStyleCnt="0"/>
      <dgm:spPr/>
    </dgm:pt>
    <dgm:pt modelId="{1E9B2D8A-5D3B-4693-8DAE-88BC6E52AD6E}" type="pres">
      <dgm:prSet presAssocID="{DCF5816F-E335-483E-8BF4-ED12E9D77823}" presName="textRect" presStyleLbl="revTx" presStyleIdx="8" presStyleCnt="14">
        <dgm:presLayoutVars>
          <dgm:chMax val="1"/>
          <dgm:chPref val="1"/>
        </dgm:presLayoutVars>
      </dgm:prSet>
      <dgm:spPr/>
    </dgm:pt>
    <dgm:pt modelId="{4B949850-FAC6-46B1-8953-03494094AE96}" type="pres">
      <dgm:prSet presAssocID="{F297A0E8-2C0B-479A-98C4-7BC7EB1DA362}" presName="sibTrans" presStyleCnt="0"/>
      <dgm:spPr/>
    </dgm:pt>
    <dgm:pt modelId="{C836F7B7-447A-4749-9ACE-A45C791BA6CE}" type="pres">
      <dgm:prSet presAssocID="{904F17F6-A056-48CC-AD13-71DB4615CC9F}" presName="compNode" presStyleCnt="0"/>
      <dgm:spPr/>
    </dgm:pt>
    <dgm:pt modelId="{98D108BC-76E8-4A03-A542-56FE2263FE22}" type="pres">
      <dgm:prSet presAssocID="{904F17F6-A056-48CC-AD13-71DB4615CC9F}" presName="iconRect" presStyleLbl="node1" presStyleIdx="9" presStyleCnt="14"/>
      <dgm:spPr>
        <a:ln>
          <a:noFill/>
        </a:ln>
      </dgm:spPr>
    </dgm:pt>
    <dgm:pt modelId="{93D77E1A-E603-4CF8-BA2A-52807FBE9BB9}" type="pres">
      <dgm:prSet presAssocID="{904F17F6-A056-48CC-AD13-71DB4615CC9F}" presName="spaceRect" presStyleCnt="0"/>
      <dgm:spPr/>
    </dgm:pt>
    <dgm:pt modelId="{41BBB5A1-D9D2-4DA0-9426-ADF62A8E3653}" type="pres">
      <dgm:prSet presAssocID="{904F17F6-A056-48CC-AD13-71DB4615CC9F}" presName="textRect" presStyleLbl="revTx" presStyleIdx="9" presStyleCnt="14">
        <dgm:presLayoutVars>
          <dgm:chMax val="1"/>
          <dgm:chPref val="1"/>
        </dgm:presLayoutVars>
      </dgm:prSet>
      <dgm:spPr/>
    </dgm:pt>
    <dgm:pt modelId="{6459DB37-C451-42BC-8B53-E88A5C653E89}" type="pres">
      <dgm:prSet presAssocID="{8ECA939E-95EB-490C-A7AC-870E4ED6F986}" presName="sibTrans" presStyleCnt="0"/>
      <dgm:spPr/>
    </dgm:pt>
    <dgm:pt modelId="{F22DF492-79F0-41E5-B7CF-4071DE37695B}" type="pres">
      <dgm:prSet presAssocID="{ABC003BF-D494-47B3-B6E3-EC79CBF4417E}" presName="compNode" presStyleCnt="0"/>
      <dgm:spPr/>
    </dgm:pt>
    <dgm:pt modelId="{1773CB3B-BF90-4BED-AD4C-EEF756640B0E}" type="pres">
      <dgm:prSet presAssocID="{ABC003BF-D494-47B3-B6E3-EC79CBF4417E}" presName="iconRect" presStyleLbl="node1" presStyleIdx="10" presStyleCnt="14"/>
      <dgm:spPr>
        <a:ln>
          <a:noFill/>
        </a:ln>
      </dgm:spPr>
    </dgm:pt>
    <dgm:pt modelId="{1D53B3AA-9D89-436C-8CF9-144D220AB40F}" type="pres">
      <dgm:prSet presAssocID="{ABC003BF-D494-47B3-B6E3-EC79CBF4417E}" presName="spaceRect" presStyleCnt="0"/>
      <dgm:spPr/>
    </dgm:pt>
    <dgm:pt modelId="{021AE526-4B9F-4FBF-9BBA-58E87AE6FE5E}" type="pres">
      <dgm:prSet presAssocID="{ABC003BF-D494-47B3-B6E3-EC79CBF4417E}" presName="textRect" presStyleLbl="revTx" presStyleIdx="10" presStyleCnt="14">
        <dgm:presLayoutVars>
          <dgm:chMax val="1"/>
          <dgm:chPref val="1"/>
        </dgm:presLayoutVars>
      </dgm:prSet>
      <dgm:spPr/>
    </dgm:pt>
    <dgm:pt modelId="{C8045ACE-FAF0-41E3-AC35-11B2CCC68438}" type="pres">
      <dgm:prSet presAssocID="{61B89B30-8932-4ED7-9D28-8710B4543880}" presName="sibTrans" presStyleCnt="0"/>
      <dgm:spPr/>
    </dgm:pt>
    <dgm:pt modelId="{01AE7ED0-0B31-4D17-8FBD-61BB9F2248A0}" type="pres">
      <dgm:prSet presAssocID="{0EB9D594-0BFA-4043-89F9-B491053D4124}" presName="compNode" presStyleCnt="0"/>
      <dgm:spPr/>
    </dgm:pt>
    <dgm:pt modelId="{93C741A2-F5E6-44D4-B19E-458601BA5621}" type="pres">
      <dgm:prSet presAssocID="{0EB9D594-0BFA-4043-89F9-B491053D4124}" presName="iconRect" presStyleLbl="node1" presStyleIdx="11" presStyleCnt="14"/>
      <dgm:spPr>
        <a:ln>
          <a:noFill/>
        </a:ln>
      </dgm:spPr>
    </dgm:pt>
    <dgm:pt modelId="{3B99EF3C-8396-467F-8682-27CEC8C38B7F}" type="pres">
      <dgm:prSet presAssocID="{0EB9D594-0BFA-4043-89F9-B491053D4124}" presName="spaceRect" presStyleCnt="0"/>
      <dgm:spPr/>
    </dgm:pt>
    <dgm:pt modelId="{6AC163F5-7E98-4FC3-A391-07478FB572D8}" type="pres">
      <dgm:prSet presAssocID="{0EB9D594-0BFA-4043-89F9-B491053D4124}" presName="textRect" presStyleLbl="revTx" presStyleIdx="11" presStyleCnt="14">
        <dgm:presLayoutVars>
          <dgm:chMax val="1"/>
          <dgm:chPref val="1"/>
        </dgm:presLayoutVars>
      </dgm:prSet>
      <dgm:spPr/>
    </dgm:pt>
    <dgm:pt modelId="{8CC61D53-5C12-42FA-85C9-0E6D2948D281}" type="pres">
      <dgm:prSet presAssocID="{E8B5084D-B40C-4D2D-B885-1EE589AB80E3}" presName="sibTrans" presStyleCnt="0"/>
      <dgm:spPr/>
    </dgm:pt>
    <dgm:pt modelId="{BFC3B4D9-8B6F-4B34-8A95-63555CC00DEE}" type="pres">
      <dgm:prSet presAssocID="{779CB411-AD4E-4A0A-907C-BF372C502AA6}" presName="compNode" presStyleCnt="0"/>
      <dgm:spPr/>
    </dgm:pt>
    <dgm:pt modelId="{207DF2E8-39B1-4FF2-9EF1-73F0784BA8E1}" type="pres">
      <dgm:prSet presAssocID="{779CB411-AD4E-4A0A-907C-BF372C502AA6}" presName="iconRect" presStyleLbl="node1" presStyleIdx="12" presStyleCnt="14"/>
      <dgm:spPr>
        <a:ln>
          <a:noFill/>
        </a:ln>
      </dgm:spPr>
    </dgm:pt>
    <dgm:pt modelId="{144F4AAA-BBCD-408F-B9B8-2599E7E82F30}" type="pres">
      <dgm:prSet presAssocID="{779CB411-AD4E-4A0A-907C-BF372C502AA6}" presName="spaceRect" presStyleCnt="0"/>
      <dgm:spPr/>
    </dgm:pt>
    <dgm:pt modelId="{954F5C0F-04C9-4C9F-9010-4A50F2333B87}" type="pres">
      <dgm:prSet presAssocID="{779CB411-AD4E-4A0A-907C-BF372C502AA6}" presName="textRect" presStyleLbl="revTx" presStyleIdx="12" presStyleCnt="14">
        <dgm:presLayoutVars>
          <dgm:chMax val="1"/>
          <dgm:chPref val="1"/>
        </dgm:presLayoutVars>
      </dgm:prSet>
      <dgm:spPr/>
    </dgm:pt>
    <dgm:pt modelId="{9AC53954-C531-48D7-8AF9-7E84D827F932}" type="pres">
      <dgm:prSet presAssocID="{8C851DBE-F04A-4FE5-ABCD-FF7C21077C7E}" presName="sibTrans" presStyleCnt="0"/>
      <dgm:spPr/>
    </dgm:pt>
    <dgm:pt modelId="{998629B8-132E-421A-885D-356D19246FB2}" type="pres">
      <dgm:prSet presAssocID="{93DDE1FD-F7E9-4594-8E53-DD667D040C03}" presName="compNode" presStyleCnt="0"/>
      <dgm:spPr/>
    </dgm:pt>
    <dgm:pt modelId="{BFF6C687-D641-44EC-93B7-57068634679F}" type="pres">
      <dgm:prSet presAssocID="{93DDE1FD-F7E9-4594-8E53-DD667D040C03}" presName="iconRect" presStyleLbl="node1" presStyleIdx="13" presStyleCnt="14"/>
      <dgm:spPr>
        <a:ln>
          <a:noFill/>
        </a:ln>
      </dgm:spPr>
    </dgm:pt>
    <dgm:pt modelId="{8BBE6F2D-875C-4554-AB5E-CC47BF5B69F8}" type="pres">
      <dgm:prSet presAssocID="{93DDE1FD-F7E9-4594-8E53-DD667D040C03}" presName="spaceRect" presStyleCnt="0"/>
      <dgm:spPr/>
    </dgm:pt>
    <dgm:pt modelId="{E8FFF4B2-8A01-4F1B-B201-97FB2A746EEB}" type="pres">
      <dgm:prSet presAssocID="{93DDE1FD-F7E9-4594-8E53-DD667D040C03}" presName="textRect" presStyleLbl="revTx" presStyleIdx="13" presStyleCnt="14">
        <dgm:presLayoutVars>
          <dgm:chMax val="1"/>
          <dgm:chPref val="1"/>
        </dgm:presLayoutVars>
      </dgm:prSet>
      <dgm:spPr/>
    </dgm:pt>
  </dgm:ptLst>
  <dgm:cxnLst>
    <dgm:cxn modelId="{3D8FC404-CCDA-40FB-B045-F7DCEE3F5C46}" srcId="{EAFA77B7-36CD-4623-AC1A-B59483F6EB0D}" destId="{F2E96AA9-D3DF-4F31-990B-32FEA9B1BB01}" srcOrd="7" destOrd="0" parTransId="{7E8211C7-FFE2-4225-9C6F-23E02A6C3385}" sibTransId="{7CEE51DB-8535-44EE-AA07-E516469AAC42}"/>
    <dgm:cxn modelId="{A7229A0A-C3BE-4CD6-B425-7C3B48FD414D}" srcId="{EAFA77B7-36CD-4623-AC1A-B59483F6EB0D}" destId="{93DDE1FD-F7E9-4594-8E53-DD667D040C03}" srcOrd="13" destOrd="0" parTransId="{96B0D0BC-F6F5-4EF8-B1CC-9252B9A836AE}" sibTransId="{F5898DB0-0D5A-4229-B2B9-E92ECA95EB70}"/>
    <dgm:cxn modelId="{04A13D0C-A313-4609-9A3B-F0A6AB9C5F99}" srcId="{EAFA77B7-36CD-4623-AC1A-B59483F6EB0D}" destId="{7074DC7C-8E08-494F-B2F8-28E532DFB46E}" srcOrd="3" destOrd="0" parTransId="{D14DDC56-00A0-4EEA-B890-1C643B9124D1}" sibTransId="{626BFA3E-6D3D-4E65-BE57-2DEDE66F122B}"/>
    <dgm:cxn modelId="{E3D15814-852E-4A4C-96D4-ED0FFD0F3C97}" type="presOf" srcId="{904F17F6-A056-48CC-AD13-71DB4615CC9F}" destId="{41BBB5A1-D9D2-4DA0-9426-ADF62A8E3653}" srcOrd="0" destOrd="0" presId="urn:microsoft.com/office/officeart/2018/2/layout/IconLabelList"/>
    <dgm:cxn modelId="{D2193B15-68F7-4752-8965-71462AF0F8C7}" srcId="{EAFA77B7-36CD-4623-AC1A-B59483F6EB0D}" destId="{779CB411-AD4E-4A0A-907C-BF372C502AA6}" srcOrd="12" destOrd="0" parTransId="{86FF7B75-9CF6-4F0F-8D60-F6C92F86E822}" sibTransId="{8C851DBE-F04A-4FE5-ABCD-FF7C21077C7E}"/>
    <dgm:cxn modelId="{50CC121A-AE9B-4BA6-B747-1C3CE7CBC2A2}" type="presOf" srcId="{85F56B98-BDB4-4927-B466-9E6B39F21F34}" destId="{E305ECB5-3CF1-4C40-87ED-DD963041E33A}" srcOrd="0" destOrd="0" presId="urn:microsoft.com/office/officeart/2018/2/layout/IconLabelList"/>
    <dgm:cxn modelId="{611C8621-3573-4EFC-ABE8-196AE4325BB4}" type="presOf" srcId="{97395F4B-DC8D-4B44-83F1-53A2BE84BB28}" destId="{007CC807-9BE2-4CEE-A30D-0C0EF3C79AA9}" srcOrd="0" destOrd="0" presId="urn:microsoft.com/office/officeart/2018/2/layout/IconLabelList"/>
    <dgm:cxn modelId="{9F6ED528-FA2C-4C3B-96FF-B6BB6A72F185}" type="presOf" srcId="{7074DC7C-8E08-494F-B2F8-28E532DFB46E}" destId="{A85A4003-1C10-488E-A09D-30361C9DCE18}" srcOrd="0" destOrd="0" presId="urn:microsoft.com/office/officeart/2018/2/layout/IconLabelList"/>
    <dgm:cxn modelId="{6AA1582C-CD1B-4CCC-986D-454752A084DE}" type="presOf" srcId="{DCF5816F-E335-483E-8BF4-ED12E9D77823}" destId="{1E9B2D8A-5D3B-4693-8DAE-88BC6E52AD6E}" srcOrd="0" destOrd="0" presId="urn:microsoft.com/office/officeart/2018/2/layout/IconLabelList"/>
    <dgm:cxn modelId="{9D45B53F-8603-4D93-9DED-5C7FE515A4AA}" srcId="{EAFA77B7-36CD-4623-AC1A-B59483F6EB0D}" destId="{ABC003BF-D494-47B3-B6E3-EC79CBF4417E}" srcOrd="10" destOrd="0" parTransId="{D52D3C92-C441-4423-9EDC-D84DF18D0C33}" sibTransId="{61B89B30-8932-4ED7-9D28-8710B4543880}"/>
    <dgm:cxn modelId="{54391261-6338-40C7-B6A8-8929B761DC50}" srcId="{EAFA77B7-36CD-4623-AC1A-B59483F6EB0D}" destId="{A5EB6479-82A2-4BD8-B7B8-AB10BD2A5D60}" srcOrd="2" destOrd="0" parTransId="{0DBACD0F-C4A8-4AF6-AD78-C2D671FF07B6}" sibTransId="{04CCF76A-08DE-45B3-9E14-7BA55D6FBD3B}"/>
    <dgm:cxn modelId="{32416061-A70B-48FD-A939-D05420AD11BE}" type="presOf" srcId="{EAFA77B7-36CD-4623-AC1A-B59483F6EB0D}" destId="{D0302692-7CAF-4B82-AC7E-A078242BACEE}" srcOrd="0" destOrd="0" presId="urn:microsoft.com/office/officeart/2018/2/layout/IconLabelList"/>
    <dgm:cxn modelId="{FF70A472-6E52-4302-BE03-CB9B4587952F}" type="presOf" srcId="{371C4978-9DEC-4825-8367-916E51D5CA43}" destId="{F5AE90B7-AC1B-416D-9954-BE9476EF8588}" srcOrd="0" destOrd="0" presId="urn:microsoft.com/office/officeart/2018/2/layout/IconLabelList"/>
    <dgm:cxn modelId="{08365B79-8336-496C-BED3-A2449F3B070F}" srcId="{EAFA77B7-36CD-4623-AC1A-B59483F6EB0D}" destId="{0EB9D594-0BFA-4043-89F9-B491053D4124}" srcOrd="11" destOrd="0" parTransId="{5FF1F185-2C44-494F-AB10-AEF48D47DAB4}" sibTransId="{E8B5084D-B40C-4D2D-B885-1EE589AB80E3}"/>
    <dgm:cxn modelId="{9328777B-AA75-4200-9FEA-0BD822F96C5D}" type="presOf" srcId="{ABC003BF-D494-47B3-B6E3-EC79CBF4417E}" destId="{021AE526-4B9F-4FBF-9BBA-58E87AE6FE5E}" srcOrd="0" destOrd="0" presId="urn:microsoft.com/office/officeart/2018/2/layout/IconLabelList"/>
    <dgm:cxn modelId="{6F2C298D-1F5D-427A-99EC-F80888BBF80E}" type="presOf" srcId="{8502F1BF-DCF5-4038-85D8-2AC69F9613FE}" destId="{0C94ACD3-D6A5-4BA0-B19E-75FA587435E6}" srcOrd="0" destOrd="0" presId="urn:microsoft.com/office/officeart/2018/2/layout/IconLabelList"/>
    <dgm:cxn modelId="{C252698F-4476-4F80-8E8F-EFF4686EE262}" type="presOf" srcId="{93DDE1FD-F7E9-4594-8E53-DD667D040C03}" destId="{E8FFF4B2-8A01-4F1B-B201-97FB2A746EEB}" srcOrd="0" destOrd="0" presId="urn:microsoft.com/office/officeart/2018/2/layout/IconLabelList"/>
    <dgm:cxn modelId="{B75EA89B-4952-4CAC-815D-C6324757FD9C}" srcId="{EAFA77B7-36CD-4623-AC1A-B59483F6EB0D}" destId="{C691377A-C75A-44AB-AEBE-2B56EDFE93FA}" srcOrd="6" destOrd="0" parTransId="{E3DE5507-8D71-4964-8E92-6BD5187B60A2}" sibTransId="{4C6D5992-BC74-4AF7-835B-B6FAD8B6015F}"/>
    <dgm:cxn modelId="{122145A4-9710-4852-9C9A-A8D0A6F68819}" type="presOf" srcId="{C691377A-C75A-44AB-AEBE-2B56EDFE93FA}" destId="{D4F4E7B5-272C-4328-B3CE-DEBB94D715BB}" srcOrd="0" destOrd="0" presId="urn:microsoft.com/office/officeart/2018/2/layout/IconLabelList"/>
    <dgm:cxn modelId="{878AE6AD-313B-47F0-AD8E-92ED6019D9C1}" srcId="{EAFA77B7-36CD-4623-AC1A-B59483F6EB0D}" destId="{97395F4B-DC8D-4B44-83F1-53A2BE84BB28}" srcOrd="1" destOrd="0" parTransId="{B7B44F2F-F749-4F07-B32A-6764589F0CC5}" sibTransId="{E8D21906-4651-4D98-A486-4A3DDD27BBD2}"/>
    <dgm:cxn modelId="{7FAE6FB1-1D1A-4E56-BD2F-E0ADD28F05CB}" type="presOf" srcId="{F2E96AA9-D3DF-4F31-990B-32FEA9B1BB01}" destId="{A74DAC59-A2C1-4C5E-B975-1E2CD2ACA457}" srcOrd="0" destOrd="0" presId="urn:microsoft.com/office/officeart/2018/2/layout/IconLabelList"/>
    <dgm:cxn modelId="{1F0B17B9-B9A1-4F4A-88EF-24D16B36349D}" type="presOf" srcId="{779CB411-AD4E-4A0A-907C-BF372C502AA6}" destId="{954F5C0F-04C9-4C9F-9010-4A50F2333B87}" srcOrd="0" destOrd="0" presId="urn:microsoft.com/office/officeart/2018/2/layout/IconLabelList"/>
    <dgm:cxn modelId="{994508BD-A30D-497E-B00C-2701830C783F}" srcId="{EAFA77B7-36CD-4623-AC1A-B59483F6EB0D}" destId="{8502F1BF-DCF5-4038-85D8-2AC69F9613FE}" srcOrd="0" destOrd="0" parTransId="{939F072F-F2A2-4B0E-A121-84393DB4CF09}" sibTransId="{79D1B3C3-C378-404B-94AE-B621B84F345F}"/>
    <dgm:cxn modelId="{271B5BC1-E42A-441E-99BB-78A33AC74815}" type="presOf" srcId="{0EB9D594-0BFA-4043-89F9-B491053D4124}" destId="{6AC163F5-7E98-4FC3-A391-07478FB572D8}" srcOrd="0" destOrd="0" presId="urn:microsoft.com/office/officeart/2018/2/layout/IconLabelList"/>
    <dgm:cxn modelId="{326582D5-010A-4A6E-A943-3CA1858DE535}" srcId="{EAFA77B7-36CD-4623-AC1A-B59483F6EB0D}" destId="{371C4978-9DEC-4825-8367-916E51D5CA43}" srcOrd="5" destOrd="0" parTransId="{D8469D29-B5E6-48B8-91DF-6E91D042D5DF}" sibTransId="{005E1910-4216-4CAB-98D2-25329487021F}"/>
    <dgm:cxn modelId="{4A3878E1-C3BF-4415-89D3-D53A7473E25E}" type="presOf" srcId="{A5EB6479-82A2-4BD8-B7B8-AB10BD2A5D60}" destId="{EF9F3D04-2B60-45AF-B4CC-E3EB6DE95AB1}" srcOrd="0" destOrd="0" presId="urn:microsoft.com/office/officeart/2018/2/layout/IconLabelList"/>
    <dgm:cxn modelId="{F0417CE3-B0A7-4FB5-89CE-62D0A984263A}" srcId="{EAFA77B7-36CD-4623-AC1A-B59483F6EB0D}" destId="{DCF5816F-E335-483E-8BF4-ED12E9D77823}" srcOrd="8" destOrd="0" parTransId="{E21DF253-A9F2-4E63-B46A-4764063E8D07}" sibTransId="{F297A0E8-2C0B-479A-98C4-7BC7EB1DA362}"/>
    <dgm:cxn modelId="{25DD8EE9-C58C-4680-BB5B-1F7E36DC53F6}" srcId="{EAFA77B7-36CD-4623-AC1A-B59483F6EB0D}" destId="{85F56B98-BDB4-4927-B466-9E6B39F21F34}" srcOrd="4" destOrd="0" parTransId="{EC1E763D-3DB0-459B-B5A7-77292721F67D}" sibTransId="{8EBADFA0-AEC6-4225-9D99-F4763E7E0D66}"/>
    <dgm:cxn modelId="{B7FD44FF-C6CC-4763-9F99-8F2DD2F40EA1}" srcId="{EAFA77B7-36CD-4623-AC1A-B59483F6EB0D}" destId="{904F17F6-A056-48CC-AD13-71DB4615CC9F}" srcOrd="9" destOrd="0" parTransId="{3AC9D6EA-CEAF-4184-8942-E8D99B734784}" sibTransId="{8ECA939E-95EB-490C-A7AC-870E4ED6F986}"/>
    <dgm:cxn modelId="{E83C77B7-F027-4657-B5C4-673BBD1E629E}" type="presParOf" srcId="{D0302692-7CAF-4B82-AC7E-A078242BACEE}" destId="{83ECCBB3-BF72-472D-A3FF-C8817028ABEA}" srcOrd="0" destOrd="0" presId="urn:microsoft.com/office/officeart/2018/2/layout/IconLabelList"/>
    <dgm:cxn modelId="{FFCEF7CD-98BF-4FAA-AC01-B0D475ABDFDB}" type="presParOf" srcId="{83ECCBB3-BF72-472D-A3FF-C8817028ABEA}" destId="{EFFA3D22-14C1-495D-A9DC-1358A4745EB5}" srcOrd="0" destOrd="0" presId="urn:microsoft.com/office/officeart/2018/2/layout/IconLabelList"/>
    <dgm:cxn modelId="{DA4ED5D4-ACC0-40B6-AF8D-5142F3F3DA37}" type="presParOf" srcId="{83ECCBB3-BF72-472D-A3FF-C8817028ABEA}" destId="{D91E51E9-8DBB-49D8-8240-BE904CD39129}" srcOrd="1" destOrd="0" presId="urn:microsoft.com/office/officeart/2018/2/layout/IconLabelList"/>
    <dgm:cxn modelId="{302A4E5F-7390-48CC-B0B9-E16D01B0B826}" type="presParOf" srcId="{83ECCBB3-BF72-472D-A3FF-C8817028ABEA}" destId="{0C94ACD3-D6A5-4BA0-B19E-75FA587435E6}" srcOrd="2" destOrd="0" presId="urn:microsoft.com/office/officeart/2018/2/layout/IconLabelList"/>
    <dgm:cxn modelId="{7DAC377C-050A-48CB-ADA5-BF2C2A118625}" type="presParOf" srcId="{D0302692-7CAF-4B82-AC7E-A078242BACEE}" destId="{3C13A150-F387-4513-97C4-B97013F2A9C9}" srcOrd="1" destOrd="0" presId="urn:microsoft.com/office/officeart/2018/2/layout/IconLabelList"/>
    <dgm:cxn modelId="{231486E3-7128-4F7B-9168-EEED00927FB7}" type="presParOf" srcId="{D0302692-7CAF-4B82-AC7E-A078242BACEE}" destId="{3E134284-5526-4F6B-A12F-F23413DDD9E6}" srcOrd="2" destOrd="0" presId="urn:microsoft.com/office/officeart/2018/2/layout/IconLabelList"/>
    <dgm:cxn modelId="{B742D8C2-77CF-47ED-AB49-4CBA12172552}" type="presParOf" srcId="{3E134284-5526-4F6B-A12F-F23413DDD9E6}" destId="{7F4A393C-B144-45BE-B879-B1E0AB4DA4D8}" srcOrd="0" destOrd="0" presId="urn:microsoft.com/office/officeart/2018/2/layout/IconLabelList"/>
    <dgm:cxn modelId="{06499239-25C6-48BF-B985-5819BC5D725D}" type="presParOf" srcId="{3E134284-5526-4F6B-A12F-F23413DDD9E6}" destId="{FA122D91-5486-428D-94F6-39F6C083C8E7}" srcOrd="1" destOrd="0" presId="urn:microsoft.com/office/officeart/2018/2/layout/IconLabelList"/>
    <dgm:cxn modelId="{E7772722-39A8-4141-9C78-E6C69DF96D4E}" type="presParOf" srcId="{3E134284-5526-4F6B-A12F-F23413DDD9E6}" destId="{007CC807-9BE2-4CEE-A30D-0C0EF3C79AA9}" srcOrd="2" destOrd="0" presId="urn:microsoft.com/office/officeart/2018/2/layout/IconLabelList"/>
    <dgm:cxn modelId="{BFE7B9E9-247D-4A24-8B3B-0A94966415AA}" type="presParOf" srcId="{D0302692-7CAF-4B82-AC7E-A078242BACEE}" destId="{91C1DE5C-FF2B-40A4-A2A0-17F7988F363D}" srcOrd="3" destOrd="0" presId="urn:microsoft.com/office/officeart/2018/2/layout/IconLabelList"/>
    <dgm:cxn modelId="{BCA453AB-4DD0-493A-9554-E988B134ADBB}" type="presParOf" srcId="{D0302692-7CAF-4B82-AC7E-A078242BACEE}" destId="{349C34B0-C3F0-422E-890C-8F729F4E6804}" srcOrd="4" destOrd="0" presId="urn:microsoft.com/office/officeart/2018/2/layout/IconLabelList"/>
    <dgm:cxn modelId="{7E9DA926-2DB7-4561-A8EA-17DE1B712175}" type="presParOf" srcId="{349C34B0-C3F0-422E-890C-8F729F4E6804}" destId="{B8D0563C-3C0F-46D1-9661-91EB768F2DB3}" srcOrd="0" destOrd="0" presId="urn:microsoft.com/office/officeart/2018/2/layout/IconLabelList"/>
    <dgm:cxn modelId="{E5C23C16-5EC9-4C55-9498-3F12BAB883AA}" type="presParOf" srcId="{349C34B0-C3F0-422E-890C-8F729F4E6804}" destId="{FBEDC935-E5C8-4D14-A07F-9009D19BF4C8}" srcOrd="1" destOrd="0" presId="urn:microsoft.com/office/officeart/2018/2/layout/IconLabelList"/>
    <dgm:cxn modelId="{D9C2CB56-689A-4BD6-B69C-FEA25B55059B}" type="presParOf" srcId="{349C34B0-C3F0-422E-890C-8F729F4E6804}" destId="{EF9F3D04-2B60-45AF-B4CC-E3EB6DE95AB1}" srcOrd="2" destOrd="0" presId="urn:microsoft.com/office/officeart/2018/2/layout/IconLabelList"/>
    <dgm:cxn modelId="{8CF27E6F-3FA2-4EF5-8AB9-DFC380BF6874}" type="presParOf" srcId="{D0302692-7CAF-4B82-AC7E-A078242BACEE}" destId="{6B892D7D-A6ED-4DA2-9667-34AD7C1D7CCF}" srcOrd="5" destOrd="0" presId="urn:microsoft.com/office/officeart/2018/2/layout/IconLabelList"/>
    <dgm:cxn modelId="{DF30139A-C050-4CCA-A9B1-6469E83184D1}" type="presParOf" srcId="{D0302692-7CAF-4B82-AC7E-A078242BACEE}" destId="{25CE4759-7D45-45DD-8A78-7233782DBF70}" srcOrd="6" destOrd="0" presId="urn:microsoft.com/office/officeart/2018/2/layout/IconLabelList"/>
    <dgm:cxn modelId="{F8CE6F46-1F5E-4DFE-B80E-4130CE4C0115}" type="presParOf" srcId="{25CE4759-7D45-45DD-8A78-7233782DBF70}" destId="{56929E8B-C59F-4D79-A4F8-72BCF45BE75B}" srcOrd="0" destOrd="0" presId="urn:microsoft.com/office/officeart/2018/2/layout/IconLabelList"/>
    <dgm:cxn modelId="{A6EDC613-3EE4-450E-881A-B25CE69E67B5}" type="presParOf" srcId="{25CE4759-7D45-45DD-8A78-7233782DBF70}" destId="{2B817190-56AF-44AE-A41F-5E9A05DDE3AE}" srcOrd="1" destOrd="0" presId="urn:microsoft.com/office/officeart/2018/2/layout/IconLabelList"/>
    <dgm:cxn modelId="{FA3523F9-BE88-44A7-B02A-7975F8D04258}" type="presParOf" srcId="{25CE4759-7D45-45DD-8A78-7233782DBF70}" destId="{A85A4003-1C10-488E-A09D-30361C9DCE18}" srcOrd="2" destOrd="0" presId="urn:microsoft.com/office/officeart/2018/2/layout/IconLabelList"/>
    <dgm:cxn modelId="{93437296-229C-4EB7-8619-A4A85B3768A5}" type="presParOf" srcId="{D0302692-7CAF-4B82-AC7E-A078242BACEE}" destId="{53ECED4B-D600-4473-8D05-49D2CBA1B87D}" srcOrd="7" destOrd="0" presId="urn:microsoft.com/office/officeart/2018/2/layout/IconLabelList"/>
    <dgm:cxn modelId="{FB94147B-EEFB-4266-9862-878DA0BC44A3}" type="presParOf" srcId="{D0302692-7CAF-4B82-AC7E-A078242BACEE}" destId="{447F2BAA-0EA3-48A8-9B5F-AA6672863B0A}" srcOrd="8" destOrd="0" presId="urn:microsoft.com/office/officeart/2018/2/layout/IconLabelList"/>
    <dgm:cxn modelId="{9C5E2A0F-5444-446E-B4A1-AF720B9BF240}" type="presParOf" srcId="{447F2BAA-0EA3-48A8-9B5F-AA6672863B0A}" destId="{A7729997-8FD4-4933-A9DD-BDCBB3A58B67}" srcOrd="0" destOrd="0" presId="urn:microsoft.com/office/officeart/2018/2/layout/IconLabelList"/>
    <dgm:cxn modelId="{5047F302-CB91-41A8-82A1-6DCF5DF1B210}" type="presParOf" srcId="{447F2BAA-0EA3-48A8-9B5F-AA6672863B0A}" destId="{FAA468FA-5005-41C4-B172-6E52BF3A5262}" srcOrd="1" destOrd="0" presId="urn:microsoft.com/office/officeart/2018/2/layout/IconLabelList"/>
    <dgm:cxn modelId="{9D8DB551-4D0F-4478-870D-3A5A07E3D73A}" type="presParOf" srcId="{447F2BAA-0EA3-48A8-9B5F-AA6672863B0A}" destId="{E305ECB5-3CF1-4C40-87ED-DD963041E33A}" srcOrd="2" destOrd="0" presId="urn:microsoft.com/office/officeart/2018/2/layout/IconLabelList"/>
    <dgm:cxn modelId="{8270BFAC-DF20-4BCD-9BD8-53484CDA7672}" type="presParOf" srcId="{D0302692-7CAF-4B82-AC7E-A078242BACEE}" destId="{CFBC3BB1-BBC2-4493-B9D9-7C1D9023FDB9}" srcOrd="9" destOrd="0" presId="urn:microsoft.com/office/officeart/2018/2/layout/IconLabelList"/>
    <dgm:cxn modelId="{578994D2-F01A-44EE-B719-539B2A8CB578}" type="presParOf" srcId="{D0302692-7CAF-4B82-AC7E-A078242BACEE}" destId="{B2C78EF3-96A7-435B-BA4C-B9512A9DCA91}" srcOrd="10" destOrd="0" presId="urn:microsoft.com/office/officeart/2018/2/layout/IconLabelList"/>
    <dgm:cxn modelId="{51E80688-F08E-4844-B681-7A0E427E15C9}" type="presParOf" srcId="{B2C78EF3-96A7-435B-BA4C-B9512A9DCA91}" destId="{D803C22A-68EF-4154-A56F-E05092A083AB}" srcOrd="0" destOrd="0" presId="urn:microsoft.com/office/officeart/2018/2/layout/IconLabelList"/>
    <dgm:cxn modelId="{AF6DC733-C923-40FF-B241-D158FD2187FC}" type="presParOf" srcId="{B2C78EF3-96A7-435B-BA4C-B9512A9DCA91}" destId="{CA0A233F-BCB5-417D-BD12-917D781F2AAC}" srcOrd="1" destOrd="0" presId="urn:microsoft.com/office/officeart/2018/2/layout/IconLabelList"/>
    <dgm:cxn modelId="{D9734C4D-42CF-416B-B73E-54F24420F7B7}" type="presParOf" srcId="{B2C78EF3-96A7-435B-BA4C-B9512A9DCA91}" destId="{F5AE90B7-AC1B-416D-9954-BE9476EF8588}" srcOrd="2" destOrd="0" presId="urn:microsoft.com/office/officeart/2018/2/layout/IconLabelList"/>
    <dgm:cxn modelId="{EB2EEBDE-6940-493C-B2A8-5565C3D1BC19}" type="presParOf" srcId="{D0302692-7CAF-4B82-AC7E-A078242BACEE}" destId="{3EAD5533-0B6A-4C9D-90FA-342319DF7364}" srcOrd="11" destOrd="0" presId="urn:microsoft.com/office/officeart/2018/2/layout/IconLabelList"/>
    <dgm:cxn modelId="{92EB74CA-8EE5-49CB-8F93-4C5C08ED1E45}" type="presParOf" srcId="{D0302692-7CAF-4B82-AC7E-A078242BACEE}" destId="{435429F7-1D01-4BE0-A41A-D382F604C022}" srcOrd="12" destOrd="0" presId="urn:microsoft.com/office/officeart/2018/2/layout/IconLabelList"/>
    <dgm:cxn modelId="{5C385D62-D57E-4BD2-AB17-EE14D234400F}" type="presParOf" srcId="{435429F7-1D01-4BE0-A41A-D382F604C022}" destId="{06B0746F-B618-4DEF-ABD4-1579BDB5FB16}" srcOrd="0" destOrd="0" presId="urn:microsoft.com/office/officeart/2018/2/layout/IconLabelList"/>
    <dgm:cxn modelId="{B34FD0D2-42A2-4208-BA21-7A1377CE1FA8}" type="presParOf" srcId="{435429F7-1D01-4BE0-A41A-D382F604C022}" destId="{20F22B3D-59F9-4E42-A4B0-251D58E0ACB2}" srcOrd="1" destOrd="0" presId="urn:microsoft.com/office/officeart/2018/2/layout/IconLabelList"/>
    <dgm:cxn modelId="{C63AE9DD-E221-4742-AA9E-6EC63B6D347F}" type="presParOf" srcId="{435429F7-1D01-4BE0-A41A-D382F604C022}" destId="{D4F4E7B5-272C-4328-B3CE-DEBB94D715BB}" srcOrd="2" destOrd="0" presId="urn:microsoft.com/office/officeart/2018/2/layout/IconLabelList"/>
    <dgm:cxn modelId="{2D6E416B-8131-4045-B9C2-D9213588B5BD}" type="presParOf" srcId="{D0302692-7CAF-4B82-AC7E-A078242BACEE}" destId="{230F7EFC-2651-4E8F-BE23-65F7F70338AF}" srcOrd="13" destOrd="0" presId="urn:microsoft.com/office/officeart/2018/2/layout/IconLabelList"/>
    <dgm:cxn modelId="{15B24FB7-5815-41E6-9CE8-4FD8C90B3FBE}" type="presParOf" srcId="{D0302692-7CAF-4B82-AC7E-A078242BACEE}" destId="{9D301216-D7DD-4AD1-896C-2DEA4EB4746D}" srcOrd="14" destOrd="0" presId="urn:microsoft.com/office/officeart/2018/2/layout/IconLabelList"/>
    <dgm:cxn modelId="{DE81BFE3-5052-432A-829A-32939F88D23F}" type="presParOf" srcId="{9D301216-D7DD-4AD1-896C-2DEA4EB4746D}" destId="{3C55C0C3-ACC8-44D0-BFD6-4CB0DE4BD967}" srcOrd="0" destOrd="0" presId="urn:microsoft.com/office/officeart/2018/2/layout/IconLabelList"/>
    <dgm:cxn modelId="{65E90CA0-6267-4E26-90FE-B21FE22C2F1D}" type="presParOf" srcId="{9D301216-D7DD-4AD1-896C-2DEA4EB4746D}" destId="{9C7122BF-2B66-4882-8D1C-BB5C12BD6285}" srcOrd="1" destOrd="0" presId="urn:microsoft.com/office/officeart/2018/2/layout/IconLabelList"/>
    <dgm:cxn modelId="{01DE9A02-B0AD-4FDC-9BD2-825E08AB7736}" type="presParOf" srcId="{9D301216-D7DD-4AD1-896C-2DEA4EB4746D}" destId="{A74DAC59-A2C1-4C5E-B975-1E2CD2ACA457}" srcOrd="2" destOrd="0" presId="urn:microsoft.com/office/officeart/2018/2/layout/IconLabelList"/>
    <dgm:cxn modelId="{6A3F35FE-82AB-4333-8512-ADA6ADA03001}" type="presParOf" srcId="{D0302692-7CAF-4B82-AC7E-A078242BACEE}" destId="{C8078A5C-C2F1-4CF7-A357-D1DB6DD6EB6D}" srcOrd="15" destOrd="0" presId="urn:microsoft.com/office/officeart/2018/2/layout/IconLabelList"/>
    <dgm:cxn modelId="{8AA3F992-97A8-4B41-B818-FD0DD18BC41E}" type="presParOf" srcId="{D0302692-7CAF-4B82-AC7E-A078242BACEE}" destId="{3D684F22-2A8D-4D2E-AA53-E465BFACE93B}" srcOrd="16" destOrd="0" presId="urn:microsoft.com/office/officeart/2018/2/layout/IconLabelList"/>
    <dgm:cxn modelId="{9539FB59-303D-4329-BA1C-5174D54E6D24}" type="presParOf" srcId="{3D684F22-2A8D-4D2E-AA53-E465BFACE93B}" destId="{BE51AA5F-6CA9-4DDA-94CC-C22A7D35545D}" srcOrd="0" destOrd="0" presId="urn:microsoft.com/office/officeart/2018/2/layout/IconLabelList"/>
    <dgm:cxn modelId="{EF971AC0-5F87-4E71-9024-7798DDB3EE95}" type="presParOf" srcId="{3D684F22-2A8D-4D2E-AA53-E465BFACE93B}" destId="{9FDB8097-D665-4AE8-A7C2-099A7710BAE5}" srcOrd="1" destOrd="0" presId="urn:microsoft.com/office/officeart/2018/2/layout/IconLabelList"/>
    <dgm:cxn modelId="{DC401EC6-A51C-4A01-A9CD-3296A9B91123}" type="presParOf" srcId="{3D684F22-2A8D-4D2E-AA53-E465BFACE93B}" destId="{1E9B2D8A-5D3B-4693-8DAE-88BC6E52AD6E}" srcOrd="2" destOrd="0" presId="urn:microsoft.com/office/officeart/2018/2/layout/IconLabelList"/>
    <dgm:cxn modelId="{EC904D9F-A470-40C5-BE5E-4CF3962AACFE}" type="presParOf" srcId="{D0302692-7CAF-4B82-AC7E-A078242BACEE}" destId="{4B949850-FAC6-46B1-8953-03494094AE96}" srcOrd="17" destOrd="0" presId="urn:microsoft.com/office/officeart/2018/2/layout/IconLabelList"/>
    <dgm:cxn modelId="{2B251B7B-C3A4-40E4-BC6C-939EA09DF1C4}" type="presParOf" srcId="{D0302692-7CAF-4B82-AC7E-A078242BACEE}" destId="{C836F7B7-447A-4749-9ACE-A45C791BA6CE}" srcOrd="18" destOrd="0" presId="urn:microsoft.com/office/officeart/2018/2/layout/IconLabelList"/>
    <dgm:cxn modelId="{F9A9C683-00CE-4180-8B5D-229E3507070B}" type="presParOf" srcId="{C836F7B7-447A-4749-9ACE-A45C791BA6CE}" destId="{98D108BC-76E8-4A03-A542-56FE2263FE22}" srcOrd="0" destOrd="0" presId="urn:microsoft.com/office/officeart/2018/2/layout/IconLabelList"/>
    <dgm:cxn modelId="{BBFC6B1F-5F87-468E-B139-AAB6EF2EA9C1}" type="presParOf" srcId="{C836F7B7-447A-4749-9ACE-A45C791BA6CE}" destId="{93D77E1A-E603-4CF8-BA2A-52807FBE9BB9}" srcOrd="1" destOrd="0" presId="urn:microsoft.com/office/officeart/2018/2/layout/IconLabelList"/>
    <dgm:cxn modelId="{B18B1674-224D-4D47-937B-D61029E759A8}" type="presParOf" srcId="{C836F7B7-447A-4749-9ACE-A45C791BA6CE}" destId="{41BBB5A1-D9D2-4DA0-9426-ADF62A8E3653}" srcOrd="2" destOrd="0" presId="urn:microsoft.com/office/officeart/2018/2/layout/IconLabelList"/>
    <dgm:cxn modelId="{392B78B8-93E8-4C80-ACB7-72E90BB6FD7F}" type="presParOf" srcId="{D0302692-7CAF-4B82-AC7E-A078242BACEE}" destId="{6459DB37-C451-42BC-8B53-E88A5C653E89}" srcOrd="19" destOrd="0" presId="urn:microsoft.com/office/officeart/2018/2/layout/IconLabelList"/>
    <dgm:cxn modelId="{BB26E2E6-1D25-49E0-961C-2A58580AE1AA}" type="presParOf" srcId="{D0302692-7CAF-4B82-AC7E-A078242BACEE}" destId="{F22DF492-79F0-41E5-B7CF-4071DE37695B}" srcOrd="20" destOrd="0" presId="urn:microsoft.com/office/officeart/2018/2/layout/IconLabelList"/>
    <dgm:cxn modelId="{212F5726-D1A3-41DD-A185-70F36F801EDA}" type="presParOf" srcId="{F22DF492-79F0-41E5-B7CF-4071DE37695B}" destId="{1773CB3B-BF90-4BED-AD4C-EEF756640B0E}" srcOrd="0" destOrd="0" presId="urn:microsoft.com/office/officeart/2018/2/layout/IconLabelList"/>
    <dgm:cxn modelId="{E744F323-B0BB-4F4E-A1CD-BF0E85F40206}" type="presParOf" srcId="{F22DF492-79F0-41E5-B7CF-4071DE37695B}" destId="{1D53B3AA-9D89-436C-8CF9-144D220AB40F}" srcOrd="1" destOrd="0" presId="urn:microsoft.com/office/officeart/2018/2/layout/IconLabelList"/>
    <dgm:cxn modelId="{99B89E28-CB6E-49B4-8E44-0E7084CA2022}" type="presParOf" srcId="{F22DF492-79F0-41E5-B7CF-4071DE37695B}" destId="{021AE526-4B9F-4FBF-9BBA-58E87AE6FE5E}" srcOrd="2" destOrd="0" presId="urn:microsoft.com/office/officeart/2018/2/layout/IconLabelList"/>
    <dgm:cxn modelId="{7EA8FE20-5853-4C0F-BF11-2C1415CA5967}" type="presParOf" srcId="{D0302692-7CAF-4B82-AC7E-A078242BACEE}" destId="{C8045ACE-FAF0-41E3-AC35-11B2CCC68438}" srcOrd="21" destOrd="0" presId="urn:microsoft.com/office/officeart/2018/2/layout/IconLabelList"/>
    <dgm:cxn modelId="{3BF12EEA-BC7D-406A-8E46-648827C94EEA}" type="presParOf" srcId="{D0302692-7CAF-4B82-AC7E-A078242BACEE}" destId="{01AE7ED0-0B31-4D17-8FBD-61BB9F2248A0}" srcOrd="22" destOrd="0" presId="urn:microsoft.com/office/officeart/2018/2/layout/IconLabelList"/>
    <dgm:cxn modelId="{1E9D55D0-C391-4214-9284-D807E52F5AC2}" type="presParOf" srcId="{01AE7ED0-0B31-4D17-8FBD-61BB9F2248A0}" destId="{93C741A2-F5E6-44D4-B19E-458601BA5621}" srcOrd="0" destOrd="0" presId="urn:microsoft.com/office/officeart/2018/2/layout/IconLabelList"/>
    <dgm:cxn modelId="{7387A174-4953-4749-B0CC-D73F1CC43E27}" type="presParOf" srcId="{01AE7ED0-0B31-4D17-8FBD-61BB9F2248A0}" destId="{3B99EF3C-8396-467F-8682-27CEC8C38B7F}" srcOrd="1" destOrd="0" presId="urn:microsoft.com/office/officeart/2018/2/layout/IconLabelList"/>
    <dgm:cxn modelId="{2DB31120-485B-4C62-A32A-A33E947EBBAE}" type="presParOf" srcId="{01AE7ED0-0B31-4D17-8FBD-61BB9F2248A0}" destId="{6AC163F5-7E98-4FC3-A391-07478FB572D8}" srcOrd="2" destOrd="0" presId="urn:microsoft.com/office/officeart/2018/2/layout/IconLabelList"/>
    <dgm:cxn modelId="{5AD20FB8-D7D5-4B22-B015-C5D535052DE1}" type="presParOf" srcId="{D0302692-7CAF-4B82-AC7E-A078242BACEE}" destId="{8CC61D53-5C12-42FA-85C9-0E6D2948D281}" srcOrd="23" destOrd="0" presId="urn:microsoft.com/office/officeart/2018/2/layout/IconLabelList"/>
    <dgm:cxn modelId="{D4FEB50C-8265-4139-8070-D44703FEFC1C}" type="presParOf" srcId="{D0302692-7CAF-4B82-AC7E-A078242BACEE}" destId="{BFC3B4D9-8B6F-4B34-8A95-63555CC00DEE}" srcOrd="24" destOrd="0" presId="urn:microsoft.com/office/officeart/2018/2/layout/IconLabelList"/>
    <dgm:cxn modelId="{7774AEFA-5A8B-46B3-97A2-FB6C8BAFFACE}" type="presParOf" srcId="{BFC3B4D9-8B6F-4B34-8A95-63555CC00DEE}" destId="{207DF2E8-39B1-4FF2-9EF1-73F0784BA8E1}" srcOrd="0" destOrd="0" presId="urn:microsoft.com/office/officeart/2018/2/layout/IconLabelList"/>
    <dgm:cxn modelId="{8018F294-CF8E-4C14-B99A-DFC09041483A}" type="presParOf" srcId="{BFC3B4D9-8B6F-4B34-8A95-63555CC00DEE}" destId="{144F4AAA-BBCD-408F-B9B8-2599E7E82F30}" srcOrd="1" destOrd="0" presId="urn:microsoft.com/office/officeart/2018/2/layout/IconLabelList"/>
    <dgm:cxn modelId="{3C0AEAE2-82B6-450E-B97B-A8608B3F713E}" type="presParOf" srcId="{BFC3B4D9-8B6F-4B34-8A95-63555CC00DEE}" destId="{954F5C0F-04C9-4C9F-9010-4A50F2333B87}" srcOrd="2" destOrd="0" presId="urn:microsoft.com/office/officeart/2018/2/layout/IconLabelList"/>
    <dgm:cxn modelId="{B2C5EA92-75C4-4B6F-9881-E971B359655E}" type="presParOf" srcId="{D0302692-7CAF-4B82-AC7E-A078242BACEE}" destId="{9AC53954-C531-48D7-8AF9-7E84D827F932}" srcOrd="25" destOrd="0" presId="urn:microsoft.com/office/officeart/2018/2/layout/IconLabelList"/>
    <dgm:cxn modelId="{4569D661-256B-481D-8B53-99E70B38B495}" type="presParOf" srcId="{D0302692-7CAF-4B82-AC7E-A078242BACEE}" destId="{998629B8-132E-421A-885D-356D19246FB2}" srcOrd="26" destOrd="0" presId="urn:microsoft.com/office/officeart/2018/2/layout/IconLabelList"/>
    <dgm:cxn modelId="{D5EC4B72-535D-4A85-A594-DD8FA501E515}" type="presParOf" srcId="{998629B8-132E-421A-885D-356D19246FB2}" destId="{BFF6C687-D641-44EC-93B7-57068634679F}" srcOrd="0" destOrd="0" presId="urn:microsoft.com/office/officeart/2018/2/layout/IconLabelList"/>
    <dgm:cxn modelId="{B62D0D28-A311-49A1-8E1D-BDA826F3BA2B}" type="presParOf" srcId="{998629B8-132E-421A-885D-356D19246FB2}" destId="{8BBE6F2D-875C-4554-AB5E-CC47BF5B69F8}" srcOrd="1" destOrd="0" presId="urn:microsoft.com/office/officeart/2018/2/layout/IconLabelList"/>
    <dgm:cxn modelId="{BE6F02D5-492A-4FBD-968E-E8AC0391B830}" type="presParOf" srcId="{998629B8-132E-421A-885D-356D19246FB2}" destId="{E8FFF4B2-8A01-4F1B-B201-97FB2A746EE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FA77B7-36CD-4623-AC1A-B59483F6EB0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28092C-51EC-4306-A9E7-09FA46B33ADE}">
      <dgm:prSet/>
      <dgm:spPr/>
      <dgm:t>
        <a:bodyPr/>
        <a:lstStyle/>
        <a:p>
          <a:pPr>
            <a:lnSpc>
              <a:spcPct val="100000"/>
            </a:lnSpc>
            <a:defRPr cap="all"/>
          </a:pPr>
          <a:r>
            <a:rPr lang="en-US" b="0"/>
            <a:t>Recreate: Version A is terminated then version B is rolled out. </a:t>
          </a:r>
          <a:endParaRPr lang="en-US" b="0">
            <a:latin typeface="Rockwell Nova Light"/>
          </a:endParaRPr>
        </a:p>
      </dgm:t>
    </dgm:pt>
    <dgm:pt modelId="{CEBC6E79-78F2-4973-AD66-9D99BD4732E6}" type="parTrans" cxnId="{9075767B-DEED-409C-AEF2-16BC3B240314}">
      <dgm:prSet/>
      <dgm:spPr/>
      <dgm:t>
        <a:bodyPr/>
        <a:lstStyle/>
        <a:p>
          <a:endParaRPr lang="en-US"/>
        </a:p>
      </dgm:t>
    </dgm:pt>
    <dgm:pt modelId="{6B541ED9-E56D-4818-860B-7E8883A7BD44}" type="sibTrans" cxnId="{9075767B-DEED-409C-AEF2-16BC3B240314}">
      <dgm:prSet/>
      <dgm:spPr/>
      <dgm:t>
        <a:bodyPr/>
        <a:lstStyle/>
        <a:p>
          <a:endParaRPr lang="en-US"/>
        </a:p>
      </dgm:t>
    </dgm:pt>
    <dgm:pt modelId="{5A2CD787-9663-423E-976B-579DA1A21C04}">
      <dgm:prSet/>
      <dgm:spPr/>
      <dgm:t>
        <a:bodyPr/>
        <a:lstStyle/>
        <a:p>
          <a:pPr>
            <a:lnSpc>
              <a:spcPct val="100000"/>
            </a:lnSpc>
            <a:defRPr cap="all"/>
          </a:pPr>
          <a:r>
            <a:rPr lang="en-US" b="0"/>
            <a:t>Blue/Green: Version B is released alongside version A, then the traffic is switched to version B. </a:t>
          </a:r>
          <a:endParaRPr lang="en-US"/>
        </a:p>
      </dgm:t>
    </dgm:pt>
    <dgm:pt modelId="{D0572FDE-95D2-497C-85F7-F95E26767478}" type="parTrans" cxnId="{40A4BA26-B29D-4B24-99FE-155D66852397}">
      <dgm:prSet/>
      <dgm:spPr/>
      <dgm:t>
        <a:bodyPr/>
        <a:lstStyle/>
        <a:p>
          <a:endParaRPr lang="en-US"/>
        </a:p>
      </dgm:t>
    </dgm:pt>
    <dgm:pt modelId="{C6EDA335-38E4-4AAD-B7F1-766D564768A5}" type="sibTrans" cxnId="{40A4BA26-B29D-4B24-99FE-155D66852397}">
      <dgm:prSet/>
      <dgm:spPr/>
      <dgm:t>
        <a:bodyPr/>
        <a:lstStyle/>
        <a:p>
          <a:endParaRPr lang="en-US"/>
        </a:p>
      </dgm:t>
    </dgm:pt>
    <dgm:pt modelId="{300C2362-84C2-456E-9B9D-7AC185DD34A9}">
      <dgm:prSet/>
      <dgm:spPr/>
      <dgm:t>
        <a:bodyPr/>
        <a:lstStyle/>
        <a:p>
          <a:pPr>
            <a:lnSpc>
              <a:spcPct val="100000"/>
            </a:lnSpc>
            <a:defRPr cap="all"/>
          </a:pPr>
          <a:r>
            <a:rPr lang="en-US" b="0"/>
            <a:t>Canary: Version B is released to a subset of users, then proceed to a full rollout. </a:t>
          </a:r>
          <a:endParaRPr lang="en-US"/>
        </a:p>
      </dgm:t>
    </dgm:pt>
    <dgm:pt modelId="{44174CAB-272D-417B-A80D-A56D10B1141F}" type="parTrans" cxnId="{19A4EB93-13F9-473D-943D-8AD522DE6C18}">
      <dgm:prSet/>
      <dgm:spPr/>
      <dgm:t>
        <a:bodyPr/>
        <a:lstStyle/>
        <a:p>
          <a:endParaRPr lang="en-US"/>
        </a:p>
      </dgm:t>
    </dgm:pt>
    <dgm:pt modelId="{2637C6AA-28BF-43A6-AE4E-5237BD508D7B}" type="sibTrans" cxnId="{19A4EB93-13F9-473D-943D-8AD522DE6C18}">
      <dgm:prSet/>
      <dgm:spPr/>
      <dgm:t>
        <a:bodyPr/>
        <a:lstStyle/>
        <a:p>
          <a:endParaRPr lang="en-US"/>
        </a:p>
      </dgm:t>
    </dgm:pt>
    <dgm:pt modelId="{0AD45A39-2096-441E-83FC-818552E37852}">
      <dgm:prSet/>
      <dgm:spPr/>
      <dgm:t>
        <a:bodyPr/>
        <a:lstStyle/>
        <a:p>
          <a:pPr>
            <a:lnSpc>
              <a:spcPct val="100000"/>
            </a:lnSpc>
            <a:defRPr cap="all"/>
          </a:pPr>
          <a:r>
            <a:rPr lang="en-US" b="0"/>
            <a:t>A/B testing: Version B is released to a subset of users under specific condition. </a:t>
          </a:r>
          <a:endParaRPr lang="en-US"/>
        </a:p>
      </dgm:t>
    </dgm:pt>
    <dgm:pt modelId="{B3EAE7B9-1E4F-49CD-8693-4F8A920BF604}" type="parTrans" cxnId="{EB412522-3F58-4217-83B0-6E0C1F69D01F}">
      <dgm:prSet/>
      <dgm:spPr/>
      <dgm:t>
        <a:bodyPr/>
        <a:lstStyle/>
        <a:p>
          <a:endParaRPr lang="en-US"/>
        </a:p>
      </dgm:t>
    </dgm:pt>
    <dgm:pt modelId="{95F781B9-DF73-4989-AF8C-09BD9C0698F1}" type="sibTrans" cxnId="{EB412522-3F58-4217-83B0-6E0C1F69D01F}">
      <dgm:prSet/>
      <dgm:spPr/>
      <dgm:t>
        <a:bodyPr/>
        <a:lstStyle/>
        <a:p>
          <a:endParaRPr lang="en-US"/>
        </a:p>
      </dgm:t>
    </dgm:pt>
    <dgm:pt modelId="{D6D7C9E4-DDAC-47A7-9DF4-CBCDC5151286}">
      <dgm:prSet/>
      <dgm:spPr/>
      <dgm:t>
        <a:bodyPr/>
        <a:lstStyle/>
        <a:p>
          <a:pPr>
            <a:lnSpc>
              <a:spcPct val="100000"/>
            </a:lnSpc>
            <a:defRPr cap="all"/>
          </a:pPr>
          <a:r>
            <a:rPr lang="en-US" b="0"/>
            <a:t>Shadow: Version B receives real-world traffic alongside version A and doesn’t impact the response. </a:t>
          </a:r>
          <a:endParaRPr lang="en-US"/>
        </a:p>
      </dgm:t>
    </dgm:pt>
    <dgm:pt modelId="{B1DD6A36-20F1-4CAA-93C9-97FB612E246B}" type="parTrans" cxnId="{5DE149A9-E0EB-49A7-B674-B251419F8B27}">
      <dgm:prSet/>
      <dgm:spPr/>
      <dgm:t>
        <a:bodyPr/>
        <a:lstStyle/>
        <a:p>
          <a:endParaRPr lang="en-US"/>
        </a:p>
      </dgm:t>
    </dgm:pt>
    <dgm:pt modelId="{D74ED9EF-2564-49FE-B197-4F098BDC360F}" type="sibTrans" cxnId="{5DE149A9-E0EB-49A7-B674-B251419F8B27}">
      <dgm:prSet/>
      <dgm:spPr/>
      <dgm:t>
        <a:bodyPr/>
        <a:lstStyle/>
        <a:p>
          <a:endParaRPr lang="en-US"/>
        </a:p>
      </dgm:t>
    </dgm:pt>
    <dgm:pt modelId="{27FEE570-D131-4371-8DEA-EE2F4CC3D470}">
      <dgm:prSet phldr="0"/>
      <dgm:spPr/>
      <dgm:t>
        <a:bodyPr/>
        <a:lstStyle/>
        <a:p>
          <a:pPr>
            <a:lnSpc>
              <a:spcPct val="100000"/>
            </a:lnSpc>
            <a:defRPr cap="all"/>
          </a:pPr>
          <a:r>
            <a:rPr lang="en-US" b="0"/>
            <a:t>Ramped (also known as rolling-update or incremental): Version B is slowly rolled out and replacing version A. </a:t>
          </a:r>
          <a:endParaRPr lang="en-GB"/>
        </a:p>
      </dgm:t>
    </dgm:pt>
    <dgm:pt modelId="{B06C0893-7500-4C3E-8B8E-9E15B3E7B4D4}" type="parTrans" cxnId="{B9F73DA7-BD63-434A-8C04-128B7FBBC69E}">
      <dgm:prSet/>
      <dgm:spPr/>
    </dgm:pt>
    <dgm:pt modelId="{3FA2DF86-1679-47CD-B6C8-67FFA7E519A4}" type="sibTrans" cxnId="{B9F73DA7-BD63-434A-8C04-128B7FBBC69E}">
      <dgm:prSet/>
      <dgm:spPr/>
    </dgm:pt>
    <dgm:pt modelId="{FE4C21D9-D87E-4F28-8DAA-C059CAA8A40F}" type="pres">
      <dgm:prSet presAssocID="{EAFA77B7-36CD-4623-AC1A-B59483F6EB0D}" presName="root" presStyleCnt="0">
        <dgm:presLayoutVars>
          <dgm:dir/>
          <dgm:resizeHandles val="exact"/>
        </dgm:presLayoutVars>
      </dgm:prSet>
      <dgm:spPr/>
    </dgm:pt>
    <dgm:pt modelId="{B79464AF-7098-4DDB-B494-35FDC5D68626}" type="pres">
      <dgm:prSet presAssocID="{0F28092C-51EC-4306-A9E7-09FA46B33ADE}" presName="compNode" presStyleCnt="0"/>
      <dgm:spPr/>
    </dgm:pt>
    <dgm:pt modelId="{3221E4B6-40BE-4DFA-84FB-22F7351C0F1A}" type="pres">
      <dgm:prSet presAssocID="{0F28092C-51EC-4306-A9E7-09FA46B33ADE}" presName="iconBgRect" presStyleLbl="bgShp" presStyleIdx="0" presStyleCnt="6"/>
      <dgm:spPr/>
    </dgm:pt>
    <dgm:pt modelId="{BD64DCEB-AD04-4425-8E49-C1F221EC4413}" type="pres">
      <dgm:prSet presAssocID="{0F28092C-51EC-4306-A9E7-09FA46B33A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13735AB9-52D0-47F3-A785-3781239AFBF5}" type="pres">
      <dgm:prSet presAssocID="{0F28092C-51EC-4306-A9E7-09FA46B33ADE}" presName="spaceRect" presStyleCnt="0"/>
      <dgm:spPr/>
    </dgm:pt>
    <dgm:pt modelId="{D843E4C2-3A46-4B05-9E75-52DA611D4EBF}" type="pres">
      <dgm:prSet presAssocID="{0F28092C-51EC-4306-A9E7-09FA46B33ADE}" presName="textRect" presStyleLbl="revTx" presStyleIdx="0" presStyleCnt="6">
        <dgm:presLayoutVars>
          <dgm:chMax val="1"/>
          <dgm:chPref val="1"/>
        </dgm:presLayoutVars>
      </dgm:prSet>
      <dgm:spPr/>
    </dgm:pt>
    <dgm:pt modelId="{56A1DED6-1164-4259-BD72-FBA979828044}" type="pres">
      <dgm:prSet presAssocID="{6B541ED9-E56D-4818-860B-7E8883A7BD44}" presName="sibTrans" presStyleCnt="0"/>
      <dgm:spPr/>
    </dgm:pt>
    <dgm:pt modelId="{27B26331-0344-4414-BFF6-18C4340BA447}" type="pres">
      <dgm:prSet presAssocID="{27FEE570-D131-4371-8DEA-EE2F4CC3D470}" presName="compNode" presStyleCnt="0"/>
      <dgm:spPr/>
    </dgm:pt>
    <dgm:pt modelId="{B06FDEB2-F6F1-4403-A6C5-9F22FC2DCF45}" type="pres">
      <dgm:prSet presAssocID="{27FEE570-D131-4371-8DEA-EE2F4CC3D470}" presName="iconBgRect" presStyleLbl="bgShp" presStyleIdx="1" presStyleCnt="6"/>
      <dgm:spPr/>
    </dgm:pt>
    <dgm:pt modelId="{16C6ACD4-964B-4DC1-AA49-589BF2D9704E}" type="pres">
      <dgm:prSet presAssocID="{27FEE570-D131-4371-8DEA-EE2F4CC3D470}" presName="iconRect" presStyleLbl="node1" presStyleIdx="1" presStyleCnt="6"/>
      <dgm:spPr/>
    </dgm:pt>
    <dgm:pt modelId="{3B065B1F-2B8D-40A7-89DD-70AB64D0EB60}" type="pres">
      <dgm:prSet presAssocID="{27FEE570-D131-4371-8DEA-EE2F4CC3D470}" presName="spaceRect" presStyleCnt="0"/>
      <dgm:spPr/>
    </dgm:pt>
    <dgm:pt modelId="{8ACD4947-2929-4D81-A495-FD7990341F21}" type="pres">
      <dgm:prSet presAssocID="{27FEE570-D131-4371-8DEA-EE2F4CC3D470}" presName="textRect" presStyleLbl="revTx" presStyleIdx="1" presStyleCnt="6">
        <dgm:presLayoutVars>
          <dgm:chMax val="1"/>
          <dgm:chPref val="1"/>
        </dgm:presLayoutVars>
      </dgm:prSet>
      <dgm:spPr/>
    </dgm:pt>
    <dgm:pt modelId="{CEF85205-DE81-4095-AF59-1E139E52CED3}" type="pres">
      <dgm:prSet presAssocID="{3FA2DF86-1679-47CD-B6C8-67FFA7E519A4}" presName="sibTrans" presStyleCnt="0"/>
      <dgm:spPr/>
    </dgm:pt>
    <dgm:pt modelId="{455C181D-717D-430B-B45E-2A2E3856C18A}" type="pres">
      <dgm:prSet presAssocID="{5A2CD787-9663-423E-976B-579DA1A21C04}" presName="compNode" presStyleCnt="0"/>
      <dgm:spPr/>
    </dgm:pt>
    <dgm:pt modelId="{DC8D7E5C-6E09-4352-988D-F3F8434D0090}" type="pres">
      <dgm:prSet presAssocID="{5A2CD787-9663-423E-976B-579DA1A21C04}" presName="iconBgRect" presStyleLbl="bgShp" presStyleIdx="2" presStyleCnt="6"/>
      <dgm:spPr/>
    </dgm:pt>
    <dgm:pt modelId="{34CB2611-C22F-43E2-BB08-16354F234E6F}" type="pres">
      <dgm:prSet presAssocID="{5A2CD787-9663-423E-976B-579DA1A21C04}"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1D68CDD-0015-4C34-9816-F95DA36BF514}" type="pres">
      <dgm:prSet presAssocID="{5A2CD787-9663-423E-976B-579DA1A21C04}" presName="spaceRect" presStyleCnt="0"/>
      <dgm:spPr/>
    </dgm:pt>
    <dgm:pt modelId="{1CFCCA82-8436-4013-8CA8-B1866148C992}" type="pres">
      <dgm:prSet presAssocID="{5A2CD787-9663-423E-976B-579DA1A21C04}" presName="textRect" presStyleLbl="revTx" presStyleIdx="2" presStyleCnt="6">
        <dgm:presLayoutVars>
          <dgm:chMax val="1"/>
          <dgm:chPref val="1"/>
        </dgm:presLayoutVars>
      </dgm:prSet>
      <dgm:spPr/>
    </dgm:pt>
    <dgm:pt modelId="{1D3D63FC-2C1D-4A29-89DE-D75042F7F26C}" type="pres">
      <dgm:prSet presAssocID="{C6EDA335-38E4-4AAD-B7F1-766D564768A5}" presName="sibTrans" presStyleCnt="0"/>
      <dgm:spPr/>
    </dgm:pt>
    <dgm:pt modelId="{9E087FA6-34FD-4F8B-B18F-17EF102B992F}" type="pres">
      <dgm:prSet presAssocID="{300C2362-84C2-456E-9B9D-7AC185DD34A9}" presName="compNode" presStyleCnt="0"/>
      <dgm:spPr/>
    </dgm:pt>
    <dgm:pt modelId="{B0F9254F-CC4A-4C28-BCD5-0AAF4534E0FF}" type="pres">
      <dgm:prSet presAssocID="{300C2362-84C2-456E-9B9D-7AC185DD34A9}" presName="iconBgRect" presStyleLbl="bgShp" presStyleIdx="3" presStyleCnt="6"/>
      <dgm:spPr/>
    </dgm:pt>
    <dgm:pt modelId="{BF411C27-A2F3-48A3-8805-768484E064F7}" type="pres">
      <dgm:prSet presAssocID="{300C2362-84C2-456E-9B9D-7AC185DD34A9}"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221113A-92E5-4BB6-95DB-DC8BC744C94E}" type="pres">
      <dgm:prSet presAssocID="{300C2362-84C2-456E-9B9D-7AC185DD34A9}" presName="spaceRect" presStyleCnt="0"/>
      <dgm:spPr/>
    </dgm:pt>
    <dgm:pt modelId="{78F987AF-FED2-438C-A686-D5E86D8BCD53}" type="pres">
      <dgm:prSet presAssocID="{300C2362-84C2-456E-9B9D-7AC185DD34A9}" presName="textRect" presStyleLbl="revTx" presStyleIdx="3" presStyleCnt="6">
        <dgm:presLayoutVars>
          <dgm:chMax val="1"/>
          <dgm:chPref val="1"/>
        </dgm:presLayoutVars>
      </dgm:prSet>
      <dgm:spPr/>
    </dgm:pt>
    <dgm:pt modelId="{DFB3AD67-7445-401E-BF05-C0AF2CFC31F7}" type="pres">
      <dgm:prSet presAssocID="{2637C6AA-28BF-43A6-AE4E-5237BD508D7B}" presName="sibTrans" presStyleCnt="0"/>
      <dgm:spPr/>
    </dgm:pt>
    <dgm:pt modelId="{155F059A-3E43-4181-AE6D-7BE8DE54603F}" type="pres">
      <dgm:prSet presAssocID="{0AD45A39-2096-441E-83FC-818552E37852}" presName="compNode" presStyleCnt="0"/>
      <dgm:spPr/>
    </dgm:pt>
    <dgm:pt modelId="{4B1A69D7-3D45-4CAB-9470-C9D8ACD0C1FA}" type="pres">
      <dgm:prSet presAssocID="{0AD45A39-2096-441E-83FC-818552E37852}" presName="iconBgRect" presStyleLbl="bgShp" presStyleIdx="4" presStyleCnt="6"/>
      <dgm:spPr/>
    </dgm:pt>
    <dgm:pt modelId="{E66A55FF-BF86-4327-BA1F-D7A36DD5590A}" type="pres">
      <dgm:prSet presAssocID="{0AD45A39-2096-441E-83FC-818552E37852}"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476E16C2-936D-4FD0-992B-5349CC0CF36F}" type="pres">
      <dgm:prSet presAssocID="{0AD45A39-2096-441E-83FC-818552E37852}" presName="spaceRect" presStyleCnt="0"/>
      <dgm:spPr/>
    </dgm:pt>
    <dgm:pt modelId="{9B1D6DE2-AFF9-458D-A787-30D624911E0D}" type="pres">
      <dgm:prSet presAssocID="{0AD45A39-2096-441E-83FC-818552E37852}" presName="textRect" presStyleLbl="revTx" presStyleIdx="4" presStyleCnt="6">
        <dgm:presLayoutVars>
          <dgm:chMax val="1"/>
          <dgm:chPref val="1"/>
        </dgm:presLayoutVars>
      </dgm:prSet>
      <dgm:spPr/>
    </dgm:pt>
    <dgm:pt modelId="{4B19226C-EC53-46ED-A25E-25FB595497CB}" type="pres">
      <dgm:prSet presAssocID="{95F781B9-DF73-4989-AF8C-09BD9C0698F1}" presName="sibTrans" presStyleCnt="0"/>
      <dgm:spPr/>
    </dgm:pt>
    <dgm:pt modelId="{B53E2F14-89C1-4A2C-840C-06334BE99E29}" type="pres">
      <dgm:prSet presAssocID="{D6D7C9E4-DDAC-47A7-9DF4-CBCDC5151286}" presName="compNode" presStyleCnt="0"/>
      <dgm:spPr/>
    </dgm:pt>
    <dgm:pt modelId="{BE6FE074-2864-4160-BD3B-6024FD7DCDF6}" type="pres">
      <dgm:prSet presAssocID="{D6D7C9E4-DDAC-47A7-9DF4-CBCDC5151286}" presName="iconBgRect" presStyleLbl="bgShp" presStyleIdx="5" presStyleCnt="6"/>
      <dgm:spPr/>
    </dgm:pt>
    <dgm:pt modelId="{B1599255-62B9-4C81-97C2-16458FEE7DC2}" type="pres">
      <dgm:prSet presAssocID="{D6D7C9E4-DDAC-47A7-9DF4-CBCDC5151286}"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120BD35B-B46C-47D8-B29C-AE2912645A56}" type="pres">
      <dgm:prSet presAssocID="{D6D7C9E4-DDAC-47A7-9DF4-CBCDC5151286}" presName="spaceRect" presStyleCnt="0"/>
      <dgm:spPr/>
    </dgm:pt>
    <dgm:pt modelId="{EAF5746B-71D0-4A8E-A66E-E6144FF99670}" type="pres">
      <dgm:prSet presAssocID="{D6D7C9E4-DDAC-47A7-9DF4-CBCDC5151286}" presName="textRect" presStyleLbl="revTx" presStyleIdx="5" presStyleCnt="6">
        <dgm:presLayoutVars>
          <dgm:chMax val="1"/>
          <dgm:chPref val="1"/>
        </dgm:presLayoutVars>
      </dgm:prSet>
      <dgm:spPr/>
    </dgm:pt>
  </dgm:ptLst>
  <dgm:cxnLst>
    <dgm:cxn modelId="{EB412522-3F58-4217-83B0-6E0C1F69D01F}" srcId="{EAFA77B7-36CD-4623-AC1A-B59483F6EB0D}" destId="{0AD45A39-2096-441E-83FC-818552E37852}" srcOrd="4" destOrd="0" parTransId="{B3EAE7B9-1E4F-49CD-8693-4F8A920BF604}" sibTransId="{95F781B9-DF73-4989-AF8C-09BD9C0698F1}"/>
    <dgm:cxn modelId="{5AA1CD24-5D1C-49E0-A0AB-E3A6592CE6E0}" type="presOf" srcId="{0F28092C-51EC-4306-A9E7-09FA46B33ADE}" destId="{D843E4C2-3A46-4B05-9E75-52DA611D4EBF}" srcOrd="0" destOrd="0" presId="urn:microsoft.com/office/officeart/2018/5/layout/IconCircleLabelList"/>
    <dgm:cxn modelId="{40A4BA26-B29D-4B24-99FE-155D66852397}" srcId="{EAFA77B7-36CD-4623-AC1A-B59483F6EB0D}" destId="{5A2CD787-9663-423E-976B-579DA1A21C04}" srcOrd="2" destOrd="0" parTransId="{D0572FDE-95D2-497C-85F7-F95E26767478}" sibTransId="{C6EDA335-38E4-4AAD-B7F1-766D564768A5}"/>
    <dgm:cxn modelId="{5F2AEF48-DAA2-48F0-BBD9-B6D5FF2DAA7B}" type="presOf" srcId="{0AD45A39-2096-441E-83FC-818552E37852}" destId="{9B1D6DE2-AFF9-458D-A787-30D624911E0D}" srcOrd="0" destOrd="0" presId="urn:microsoft.com/office/officeart/2018/5/layout/IconCircleLabelList"/>
    <dgm:cxn modelId="{2734DA71-7BC9-4486-A990-47F282CDE5C9}" type="presOf" srcId="{27FEE570-D131-4371-8DEA-EE2F4CC3D470}" destId="{8ACD4947-2929-4D81-A495-FD7990341F21}" srcOrd="0" destOrd="0" presId="urn:microsoft.com/office/officeart/2018/5/layout/IconCircleLabelList"/>
    <dgm:cxn modelId="{9075767B-DEED-409C-AEF2-16BC3B240314}" srcId="{EAFA77B7-36CD-4623-AC1A-B59483F6EB0D}" destId="{0F28092C-51EC-4306-A9E7-09FA46B33ADE}" srcOrd="0" destOrd="0" parTransId="{CEBC6E79-78F2-4973-AD66-9D99BD4732E6}" sibTransId="{6B541ED9-E56D-4818-860B-7E8883A7BD44}"/>
    <dgm:cxn modelId="{19A4EB93-13F9-473D-943D-8AD522DE6C18}" srcId="{EAFA77B7-36CD-4623-AC1A-B59483F6EB0D}" destId="{300C2362-84C2-456E-9B9D-7AC185DD34A9}" srcOrd="3" destOrd="0" parTransId="{44174CAB-272D-417B-A80D-A56D10B1141F}" sibTransId="{2637C6AA-28BF-43A6-AE4E-5237BD508D7B}"/>
    <dgm:cxn modelId="{B9F73DA7-BD63-434A-8C04-128B7FBBC69E}" srcId="{EAFA77B7-36CD-4623-AC1A-B59483F6EB0D}" destId="{27FEE570-D131-4371-8DEA-EE2F4CC3D470}" srcOrd="1" destOrd="0" parTransId="{B06C0893-7500-4C3E-8B8E-9E15B3E7B4D4}" sibTransId="{3FA2DF86-1679-47CD-B6C8-67FFA7E519A4}"/>
    <dgm:cxn modelId="{5DE149A9-E0EB-49A7-B674-B251419F8B27}" srcId="{EAFA77B7-36CD-4623-AC1A-B59483F6EB0D}" destId="{D6D7C9E4-DDAC-47A7-9DF4-CBCDC5151286}" srcOrd="5" destOrd="0" parTransId="{B1DD6A36-20F1-4CAA-93C9-97FB612E246B}" sibTransId="{D74ED9EF-2564-49FE-B197-4F098BDC360F}"/>
    <dgm:cxn modelId="{47D1C5B7-5098-4E24-B87E-65CE6FA53550}" type="presOf" srcId="{D6D7C9E4-DDAC-47A7-9DF4-CBCDC5151286}" destId="{EAF5746B-71D0-4A8E-A66E-E6144FF99670}" srcOrd="0" destOrd="0" presId="urn:microsoft.com/office/officeart/2018/5/layout/IconCircleLabelList"/>
    <dgm:cxn modelId="{8B3A03D7-7322-4364-86AD-EB1BBF5CC437}" type="presOf" srcId="{EAFA77B7-36CD-4623-AC1A-B59483F6EB0D}" destId="{FE4C21D9-D87E-4F28-8DAA-C059CAA8A40F}" srcOrd="0" destOrd="0" presId="urn:microsoft.com/office/officeart/2018/5/layout/IconCircleLabelList"/>
    <dgm:cxn modelId="{C32A0EE1-0A53-466B-AA6D-9B32EEDDCE87}" type="presOf" srcId="{5A2CD787-9663-423E-976B-579DA1A21C04}" destId="{1CFCCA82-8436-4013-8CA8-B1866148C992}" srcOrd="0" destOrd="0" presId="urn:microsoft.com/office/officeart/2018/5/layout/IconCircleLabelList"/>
    <dgm:cxn modelId="{DBA658FF-A35A-484E-997B-143509F7B4E5}" type="presOf" srcId="{300C2362-84C2-456E-9B9D-7AC185DD34A9}" destId="{78F987AF-FED2-438C-A686-D5E86D8BCD53}" srcOrd="0" destOrd="0" presId="urn:microsoft.com/office/officeart/2018/5/layout/IconCircleLabelList"/>
    <dgm:cxn modelId="{2160E262-0CFB-400B-B378-ACE74D3B5871}" type="presParOf" srcId="{FE4C21D9-D87E-4F28-8DAA-C059CAA8A40F}" destId="{B79464AF-7098-4DDB-B494-35FDC5D68626}" srcOrd="0" destOrd="0" presId="urn:microsoft.com/office/officeart/2018/5/layout/IconCircleLabelList"/>
    <dgm:cxn modelId="{4B914662-6E35-4066-BA0A-D71DCA3000A3}" type="presParOf" srcId="{B79464AF-7098-4DDB-B494-35FDC5D68626}" destId="{3221E4B6-40BE-4DFA-84FB-22F7351C0F1A}" srcOrd="0" destOrd="0" presId="urn:microsoft.com/office/officeart/2018/5/layout/IconCircleLabelList"/>
    <dgm:cxn modelId="{D6207748-1E84-4F33-9069-6AE527D04F0B}" type="presParOf" srcId="{B79464AF-7098-4DDB-B494-35FDC5D68626}" destId="{BD64DCEB-AD04-4425-8E49-C1F221EC4413}" srcOrd="1" destOrd="0" presId="urn:microsoft.com/office/officeart/2018/5/layout/IconCircleLabelList"/>
    <dgm:cxn modelId="{67A68E30-A589-431D-B206-33EA35596823}" type="presParOf" srcId="{B79464AF-7098-4DDB-B494-35FDC5D68626}" destId="{13735AB9-52D0-47F3-A785-3781239AFBF5}" srcOrd="2" destOrd="0" presId="urn:microsoft.com/office/officeart/2018/5/layout/IconCircleLabelList"/>
    <dgm:cxn modelId="{81E51EBB-0137-4FD2-B986-7A43CD6CAF3C}" type="presParOf" srcId="{B79464AF-7098-4DDB-B494-35FDC5D68626}" destId="{D843E4C2-3A46-4B05-9E75-52DA611D4EBF}" srcOrd="3" destOrd="0" presId="urn:microsoft.com/office/officeart/2018/5/layout/IconCircleLabelList"/>
    <dgm:cxn modelId="{FA1FEDB6-01A5-456A-ADFF-921F360C385B}" type="presParOf" srcId="{FE4C21D9-D87E-4F28-8DAA-C059CAA8A40F}" destId="{56A1DED6-1164-4259-BD72-FBA979828044}" srcOrd="1" destOrd="0" presId="urn:microsoft.com/office/officeart/2018/5/layout/IconCircleLabelList"/>
    <dgm:cxn modelId="{56E3F8A0-8A61-4D6A-8A9C-4A9B538FE2CA}" type="presParOf" srcId="{FE4C21D9-D87E-4F28-8DAA-C059CAA8A40F}" destId="{27B26331-0344-4414-BFF6-18C4340BA447}" srcOrd="2" destOrd="0" presId="urn:microsoft.com/office/officeart/2018/5/layout/IconCircleLabelList"/>
    <dgm:cxn modelId="{EAA20819-D488-4690-A43E-E91C2D3ACF16}" type="presParOf" srcId="{27B26331-0344-4414-BFF6-18C4340BA447}" destId="{B06FDEB2-F6F1-4403-A6C5-9F22FC2DCF45}" srcOrd="0" destOrd="0" presId="urn:microsoft.com/office/officeart/2018/5/layout/IconCircleLabelList"/>
    <dgm:cxn modelId="{F4F10B71-408A-4E59-B8F8-544E6BE33E48}" type="presParOf" srcId="{27B26331-0344-4414-BFF6-18C4340BA447}" destId="{16C6ACD4-964B-4DC1-AA49-589BF2D9704E}" srcOrd="1" destOrd="0" presId="urn:microsoft.com/office/officeart/2018/5/layout/IconCircleLabelList"/>
    <dgm:cxn modelId="{EE569249-949E-4C7A-AB6A-02F541A93261}" type="presParOf" srcId="{27B26331-0344-4414-BFF6-18C4340BA447}" destId="{3B065B1F-2B8D-40A7-89DD-70AB64D0EB60}" srcOrd="2" destOrd="0" presId="urn:microsoft.com/office/officeart/2018/5/layout/IconCircleLabelList"/>
    <dgm:cxn modelId="{8192F300-AFA0-41AF-BAE0-6B4EADCBB950}" type="presParOf" srcId="{27B26331-0344-4414-BFF6-18C4340BA447}" destId="{8ACD4947-2929-4D81-A495-FD7990341F21}" srcOrd="3" destOrd="0" presId="urn:microsoft.com/office/officeart/2018/5/layout/IconCircleLabelList"/>
    <dgm:cxn modelId="{A15CEC8F-F311-4001-83FF-D9C82737851E}" type="presParOf" srcId="{FE4C21D9-D87E-4F28-8DAA-C059CAA8A40F}" destId="{CEF85205-DE81-4095-AF59-1E139E52CED3}" srcOrd="3" destOrd="0" presId="urn:microsoft.com/office/officeart/2018/5/layout/IconCircleLabelList"/>
    <dgm:cxn modelId="{7DF4C67B-5349-4CF5-8A69-CC4D488AB5DB}" type="presParOf" srcId="{FE4C21D9-D87E-4F28-8DAA-C059CAA8A40F}" destId="{455C181D-717D-430B-B45E-2A2E3856C18A}" srcOrd="4" destOrd="0" presId="urn:microsoft.com/office/officeart/2018/5/layout/IconCircleLabelList"/>
    <dgm:cxn modelId="{1B664ADD-920D-4653-BCA4-3631FDCBA961}" type="presParOf" srcId="{455C181D-717D-430B-B45E-2A2E3856C18A}" destId="{DC8D7E5C-6E09-4352-988D-F3F8434D0090}" srcOrd="0" destOrd="0" presId="urn:microsoft.com/office/officeart/2018/5/layout/IconCircleLabelList"/>
    <dgm:cxn modelId="{4FCF68AA-E260-4FE2-9DE0-CDC2158F5877}" type="presParOf" srcId="{455C181D-717D-430B-B45E-2A2E3856C18A}" destId="{34CB2611-C22F-43E2-BB08-16354F234E6F}" srcOrd="1" destOrd="0" presId="urn:microsoft.com/office/officeart/2018/5/layout/IconCircleLabelList"/>
    <dgm:cxn modelId="{EECB27C3-425A-42D7-8F6D-A3552CDBAD83}" type="presParOf" srcId="{455C181D-717D-430B-B45E-2A2E3856C18A}" destId="{F1D68CDD-0015-4C34-9816-F95DA36BF514}" srcOrd="2" destOrd="0" presId="urn:microsoft.com/office/officeart/2018/5/layout/IconCircleLabelList"/>
    <dgm:cxn modelId="{DF8F201D-458C-4063-8FAC-F451AB972019}" type="presParOf" srcId="{455C181D-717D-430B-B45E-2A2E3856C18A}" destId="{1CFCCA82-8436-4013-8CA8-B1866148C992}" srcOrd="3" destOrd="0" presId="urn:microsoft.com/office/officeart/2018/5/layout/IconCircleLabelList"/>
    <dgm:cxn modelId="{BA3EF055-F990-4213-8351-6FD7AAF4EC04}" type="presParOf" srcId="{FE4C21D9-D87E-4F28-8DAA-C059CAA8A40F}" destId="{1D3D63FC-2C1D-4A29-89DE-D75042F7F26C}" srcOrd="5" destOrd="0" presId="urn:microsoft.com/office/officeart/2018/5/layout/IconCircleLabelList"/>
    <dgm:cxn modelId="{607BF6F3-04DC-42E2-834D-4D169DA7F31E}" type="presParOf" srcId="{FE4C21D9-D87E-4F28-8DAA-C059CAA8A40F}" destId="{9E087FA6-34FD-4F8B-B18F-17EF102B992F}" srcOrd="6" destOrd="0" presId="urn:microsoft.com/office/officeart/2018/5/layout/IconCircleLabelList"/>
    <dgm:cxn modelId="{EE8C8A6E-C201-4DF9-8E15-C5F3BAE95D02}" type="presParOf" srcId="{9E087FA6-34FD-4F8B-B18F-17EF102B992F}" destId="{B0F9254F-CC4A-4C28-BCD5-0AAF4534E0FF}" srcOrd="0" destOrd="0" presId="urn:microsoft.com/office/officeart/2018/5/layout/IconCircleLabelList"/>
    <dgm:cxn modelId="{C37AA45B-2B35-45FD-B026-77F128134DDB}" type="presParOf" srcId="{9E087FA6-34FD-4F8B-B18F-17EF102B992F}" destId="{BF411C27-A2F3-48A3-8805-768484E064F7}" srcOrd="1" destOrd="0" presId="urn:microsoft.com/office/officeart/2018/5/layout/IconCircleLabelList"/>
    <dgm:cxn modelId="{2B7D636A-46ED-41D5-A6C9-42CF5BB10160}" type="presParOf" srcId="{9E087FA6-34FD-4F8B-B18F-17EF102B992F}" destId="{3221113A-92E5-4BB6-95DB-DC8BC744C94E}" srcOrd="2" destOrd="0" presId="urn:microsoft.com/office/officeart/2018/5/layout/IconCircleLabelList"/>
    <dgm:cxn modelId="{38B6B43E-A2CF-46F9-B624-331B5298ABF4}" type="presParOf" srcId="{9E087FA6-34FD-4F8B-B18F-17EF102B992F}" destId="{78F987AF-FED2-438C-A686-D5E86D8BCD53}" srcOrd="3" destOrd="0" presId="urn:microsoft.com/office/officeart/2018/5/layout/IconCircleLabelList"/>
    <dgm:cxn modelId="{60B0B284-82E9-48DD-9097-6628A16A6372}" type="presParOf" srcId="{FE4C21D9-D87E-4F28-8DAA-C059CAA8A40F}" destId="{DFB3AD67-7445-401E-BF05-C0AF2CFC31F7}" srcOrd="7" destOrd="0" presId="urn:microsoft.com/office/officeart/2018/5/layout/IconCircleLabelList"/>
    <dgm:cxn modelId="{76BCEFC0-E852-4F98-BA57-0A2A00625203}" type="presParOf" srcId="{FE4C21D9-D87E-4F28-8DAA-C059CAA8A40F}" destId="{155F059A-3E43-4181-AE6D-7BE8DE54603F}" srcOrd="8" destOrd="0" presId="urn:microsoft.com/office/officeart/2018/5/layout/IconCircleLabelList"/>
    <dgm:cxn modelId="{596E63D3-4D97-4DA1-BC8C-2B7F23A60883}" type="presParOf" srcId="{155F059A-3E43-4181-AE6D-7BE8DE54603F}" destId="{4B1A69D7-3D45-4CAB-9470-C9D8ACD0C1FA}" srcOrd="0" destOrd="0" presId="urn:microsoft.com/office/officeart/2018/5/layout/IconCircleLabelList"/>
    <dgm:cxn modelId="{DAC386CD-4088-49DC-87F5-F01A8CDCAAAD}" type="presParOf" srcId="{155F059A-3E43-4181-AE6D-7BE8DE54603F}" destId="{E66A55FF-BF86-4327-BA1F-D7A36DD5590A}" srcOrd="1" destOrd="0" presId="urn:microsoft.com/office/officeart/2018/5/layout/IconCircleLabelList"/>
    <dgm:cxn modelId="{08BD2B7A-DC77-40DD-BD76-7BC53AF3C831}" type="presParOf" srcId="{155F059A-3E43-4181-AE6D-7BE8DE54603F}" destId="{476E16C2-936D-4FD0-992B-5349CC0CF36F}" srcOrd="2" destOrd="0" presId="urn:microsoft.com/office/officeart/2018/5/layout/IconCircleLabelList"/>
    <dgm:cxn modelId="{42380176-398A-450E-BF20-288BFD3C2E5A}" type="presParOf" srcId="{155F059A-3E43-4181-AE6D-7BE8DE54603F}" destId="{9B1D6DE2-AFF9-458D-A787-30D624911E0D}" srcOrd="3" destOrd="0" presId="urn:microsoft.com/office/officeart/2018/5/layout/IconCircleLabelList"/>
    <dgm:cxn modelId="{FAEA3A4B-5384-49F6-88B3-2AFC4145C77D}" type="presParOf" srcId="{FE4C21D9-D87E-4F28-8DAA-C059CAA8A40F}" destId="{4B19226C-EC53-46ED-A25E-25FB595497CB}" srcOrd="9" destOrd="0" presId="urn:microsoft.com/office/officeart/2018/5/layout/IconCircleLabelList"/>
    <dgm:cxn modelId="{AC91A058-9267-4B9A-B872-0483E7A5509B}" type="presParOf" srcId="{FE4C21D9-D87E-4F28-8DAA-C059CAA8A40F}" destId="{B53E2F14-89C1-4A2C-840C-06334BE99E29}" srcOrd="10" destOrd="0" presId="urn:microsoft.com/office/officeart/2018/5/layout/IconCircleLabelList"/>
    <dgm:cxn modelId="{85FBF330-A40A-4310-B81A-968B9E6864A2}" type="presParOf" srcId="{B53E2F14-89C1-4A2C-840C-06334BE99E29}" destId="{BE6FE074-2864-4160-BD3B-6024FD7DCDF6}" srcOrd="0" destOrd="0" presId="urn:microsoft.com/office/officeart/2018/5/layout/IconCircleLabelList"/>
    <dgm:cxn modelId="{81EA8FD5-AB71-4622-B6BF-6B86063622F7}" type="presParOf" srcId="{B53E2F14-89C1-4A2C-840C-06334BE99E29}" destId="{B1599255-62B9-4C81-97C2-16458FEE7DC2}" srcOrd="1" destOrd="0" presId="urn:microsoft.com/office/officeart/2018/5/layout/IconCircleLabelList"/>
    <dgm:cxn modelId="{12C991E5-733F-4E32-B349-45B1073F4606}" type="presParOf" srcId="{B53E2F14-89C1-4A2C-840C-06334BE99E29}" destId="{120BD35B-B46C-47D8-B29C-AE2912645A56}" srcOrd="2" destOrd="0" presId="urn:microsoft.com/office/officeart/2018/5/layout/IconCircleLabelList"/>
    <dgm:cxn modelId="{394889CE-9C09-45E9-A797-F61B5584758A}" type="presParOf" srcId="{B53E2F14-89C1-4A2C-840C-06334BE99E29}" destId="{EAF5746B-71D0-4A8E-A66E-E6144FF996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0CE10C-5899-4E00-97AC-F9ADBFB113D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6A019B9-93E1-4852-BB8A-68C82B714434}">
      <dgm:prSet/>
      <dgm:spPr/>
      <dgm:t>
        <a:bodyPr/>
        <a:lstStyle/>
        <a:p>
          <a:pPr>
            <a:lnSpc>
              <a:spcPct val="100000"/>
            </a:lnSpc>
          </a:pPr>
          <a:r>
            <a:rPr lang="en-GB" b="1"/>
            <a:t>Continuous Integration:  This means isolated changes are tested and reported when added to a larger codebase. </a:t>
          </a:r>
          <a:endParaRPr lang="en-US"/>
        </a:p>
      </dgm:t>
    </dgm:pt>
    <dgm:pt modelId="{A9318733-A12E-4CB5-938B-3B39D3BC4D48}" type="parTrans" cxnId="{B8719024-9653-4E4B-BC60-4CA61827947D}">
      <dgm:prSet/>
      <dgm:spPr/>
      <dgm:t>
        <a:bodyPr/>
        <a:lstStyle/>
        <a:p>
          <a:endParaRPr lang="en-US"/>
        </a:p>
      </dgm:t>
    </dgm:pt>
    <dgm:pt modelId="{7B7C8D83-BE49-40B1-86E8-8495A0F76B09}" type="sibTrans" cxnId="{B8719024-9653-4E4B-BC60-4CA61827947D}">
      <dgm:prSet/>
      <dgm:spPr/>
      <dgm:t>
        <a:bodyPr/>
        <a:lstStyle/>
        <a:p>
          <a:pPr>
            <a:lnSpc>
              <a:spcPct val="100000"/>
            </a:lnSpc>
          </a:pPr>
          <a:endParaRPr lang="en-US"/>
        </a:p>
      </dgm:t>
    </dgm:pt>
    <dgm:pt modelId="{4FB957E0-A7D1-46F5-8E93-97A4B82D7826}">
      <dgm:prSet/>
      <dgm:spPr/>
      <dgm:t>
        <a:bodyPr/>
        <a:lstStyle/>
        <a:p>
          <a:pPr>
            <a:lnSpc>
              <a:spcPct val="100000"/>
            </a:lnSpc>
          </a:pPr>
          <a:r>
            <a:rPr lang="en-GB" b="1"/>
            <a:t>Continuous Testing: Continuous Testing obtains immediate feedback on the business risk associated with Software Releases. </a:t>
          </a:r>
          <a:endParaRPr lang="en-US"/>
        </a:p>
      </dgm:t>
    </dgm:pt>
    <dgm:pt modelId="{4E9ADEDA-A0F7-4D3C-9DD8-2FCD245C09DE}" type="parTrans" cxnId="{33D790C8-E483-4001-9BF5-5B05467C5F91}">
      <dgm:prSet/>
      <dgm:spPr/>
      <dgm:t>
        <a:bodyPr/>
        <a:lstStyle/>
        <a:p>
          <a:endParaRPr lang="en-US"/>
        </a:p>
      </dgm:t>
    </dgm:pt>
    <dgm:pt modelId="{3B27D897-EFF2-409E-BB9A-7CD0A6B427EA}" type="sibTrans" cxnId="{33D790C8-E483-4001-9BF5-5B05467C5F91}">
      <dgm:prSet/>
      <dgm:spPr/>
      <dgm:t>
        <a:bodyPr/>
        <a:lstStyle/>
        <a:p>
          <a:pPr>
            <a:lnSpc>
              <a:spcPct val="100000"/>
            </a:lnSpc>
          </a:pPr>
          <a:endParaRPr lang="en-US"/>
        </a:p>
      </dgm:t>
    </dgm:pt>
    <dgm:pt modelId="{91511FBB-8B01-4DAE-A86A-BB30048D8B19}">
      <dgm:prSet/>
      <dgm:spPr/>
      <dgm:t>
        <a:bodyPr/>
        <a:lstStyle/>
        <a:p>
          <a:pPr>
            <a:lnSpc>
              <a:spcPct val="100000"/>
            </a:lnSpc>
          </a:pPr>
          <a:r>
            <a:rPr lang="en-GB" b="1"/>
            <a:t>Continuous Delivery: It is the ability to make changes like including new features, configuration management, fixing bugs and experiments into production.</a:t>
          </a:r>
          <a:endParaRPr lang="en-US"/>
        </a:p>
      </dgm:t>
    </dgm:pt>
    <dgm:pt modelId="{D8E6CF4A-DF4A-40A6-BB86-BB9DC986E498}" type="parTrans" cxnId="{52A8B0D6-2DC8-4F6C-9CAF-10201A5D974A}">
      <dgm:prSet/>
      <dgm:spPr/>
      <dgm:t>
        <a:bodyPr/>
        <a:lstStyle/>
        <a:p>
          <a:endParaRPr lang="en-US"/>
        </a:p>
      </dgm:t>
    </dgm:pt>
    <dgm:pt modelId="{08A4324E-F8E7-460F-98DA-8F9F64214B80}" type="sibTrans" cxnId="{52A8B0D6-2DC8-4F6C-9CAF-10201A5D974A}">
      <dgm:prSet/>
      <dgm:spPr/>
      <dgm:t>
        <a:bodyPr/>
        <a:lstStyle/>
        <a:p>
          <a:pPr>
            <a:lnSpc>
              <a:spcPct val="100000"/>
            </a:lnSpc>
          </a:pPr>
          <a:endParaRPr lang="en-US"/>
        </a:p>
      </dgm:t>
    </dgm:pt>
    <dgm:pt modelId="{6B691631-EA32-4718-9A11-F0A4D674835B}">
      <dgm:prSet/>
      <dgm:spPr/>
      <dgm:t>
        <a:bodyPr/>
        <a:lstStyle/>
        <a:p>
          <a:pPr>
            <a:lnSpc>
              <a:spcPct val="100000"/>
            </a:lnSpc>
          </a:pPr>
          <a:r>
            <a:rPr lang="en-GB" b="1"/>
            <a:t>Continuous Deployment: The code is automatically deployed to the production environment as it passes all the test cases. </a:t>
          </a:r>
          <a:endParaRPr lang="en-US"/>
        </a:p>
      </dgm:t>
    </dgm:pt>
    <dgm:pt modelId="{12DCA253-5C83-4E3E-842D-7C9D8CCE13C3}" type="parTrans" cxnId="{75320C11-DCE9-4515-B8E1-4EA545947130}">
      <dgm:prSet/>
      <dgm:spPr/>
      <dgm:t>
        <a:bodyPr/>
        <a:lstStyle/>
        <a:p>
          <a:endParaRPr lang="en-US"/>
        </a:p>
      </dgm:t>
    </dgm:pt>
    <dgm:pt modelId="{53FDC24C-4CC1-4C07-8E61-021D6A9DE112}" type="sibTrans" cxnId="{75320C11-DCE9-4515-B8E1-4EA545947130}">
      <dgm:prSet/>
      <dgm:spPr/>
      <dgm:t>
        <a:bodyPr/>
        <a:lstStyle/>
        <a:p>
          <a:pPr>
            <a:lnSpc>
              <a:spcPct val="100000"/>
            </a:lnSpc>
          </a:pPr>
          <a:endParaRPr lang="en-US"/>
        </a:p>
      </dgm:t>
    </dgm:pt>
    <dgm:pt modelId="{240D39F9-88A7-449A-AE9D-A04A9B76360B}">
      <dgm:prSet/>
      <dgm:spPr/>
      <dgm:t>
        <a:bodyPr/>
        <a:lstStyle/>
        <a:p>
          <a:pPr>
            <a:lnSpc>
              <a:spcPct val="100000"/>
            </a:lnSpc>
          </a:pPr>
          <a:r>
            <a:rPr lang="en-GB" b="1"/>
            <a:t>Continuous Monitoring: It is a reporting tool because developers and testers understand the performance and availability of their application, even before it is deployed to operations. </a:t>
          </a:r>
          <a:endParaRPr lang="en-US"/>
        </a:p>
      </dgm:t>
    </dgm:pt>
    <dgm:pt modelId="{798260EE-C073-467E-B5C6-C4C98AAC4EC0}" type="parTrans" cxnId="{FA37D23C-A4CD-4DD1-9023-0924E1969273}">
      <dgm:prSet/>
      <dgm:spPr/>
      <dgm:t>
        <a:bodyPr/>
        <a:lstStyle/>
        <a:p>
          <a:endParaRPr lang="en-US"/>
        </a:p>
      </dgm:t>
    </dgm:pt>
    <dgm:pt modelId="{0B040B65-884C-4D1C-A7F4-5A711600D498}" type="sibTrans" cxnId="{FA37D23C-A4CD-4DD1-9023-0924E1969273}">
      <dgm:prSet/>
      <dgm:spPr/>
      <dgm:t>
        <a:bodyPr/>
        <a:lstStyle/>
        <a:p>
          <a:pPr>
            <a:lnSpc>
              <a:spcPct val="100000"/>
            </a:lnSpc>
          </a:pPr>
          <a:endParaRPr lang="en-US"/>
        </a:p>
      </dgm:t>
    </dgm:pt>
    <dgm:pt modelId="{E20A0907-5DC8-48B3-9393-E3570556E8E1}">
      <dgm:prSet/>
      <dgm:spPr/>
      <dgm:t>
        <a:bodyPr/>
        <a:lstStyle/>
        <a:p>
          <a:pPr>
            <a:lnSpc>
              <a:spcPct val="100000"/>
            </a:lnSpc>
          </a:pPr>
          <a:r>
            <a:rPr lang="en-GB" b="1"/>
            <a:t>Continuous Business Planning: Continuous Business Planning begins with determining the resources required by the application. </a:t>
          </a:r>
          <a:endParaRPr lang="en-US"/>
        </a:p>
      </dgm:t>
    </dgm:pt>
    <dgm:pt modelId="{F2D2AA7D-55A4-4485-89AB-41F58ED52DCF}" type="parTrans" cxnId="{C795E938-68F6-4E15-9094-38D74F411E2A}">
      <dgm:prSet/>
      <dgm:spPr/>
      <dgm:t>
        <a:bodyPr/>
        <a:lstStyle/>
        <a:p>
          <a:endParaRPr lang="en-US"/>
        </a:p>
      </dgm:t>
    </dgm:pt>
    <dgm:pt modelId="{B88EF066-A5FF-44CE-92E1-917A27003DA3}" type="sibTrans" cxnId="{C795E938-68F6-4E15-9094-38D74F411E2A}">
      <dgm:prSet/>
      <dgm:spPr/>
      <dgm:t>
        <a:bodyPr/>
        <a:lstStyle/>
        <a:p>
          <a:endParaRPr lang="en-US"/>
        </a:p>
      </dgm:t>
    </dgm:pt>
    <dgm:pt modelId="{423FFCAC-3255-4DF2-AE64-773FC57DC0DD}" type="pres">
      <dgm:prSet presAssocID="{6D0CE10C-5899-4E00-97AC-F9ADBFB113DC}" presName="root" presStyleCnt="0">
        <dgm:presLayoutVars>
          <dgm:dir/>
          <dgm:resizeHandles val="exact"/>
        </dgm:presLayoutVars>
      </dgm:prSet>
      <dgm:spPr/>
    </dgm:pt>
    <dgm:pt modelId="{5BD21109-B8AC-4DA6-846C-919078300421}" type="pres">
      <dgm:prSet presAssocID="{6D0CE10C-5899-4E00-97AC-F9ADBFB113DC}" presName="container" presStyleCnt="0">
        <dgm:presLayoutVars>
          <dgm:dir/>
          <dgm:resizeHandles val="exact"/>
        </dgm:presLayoutVars>
      </dgm:prSet>
      <dgm:spPr/>
    </dgm:pt>
    <dgm:pt modelId="{AE60FAB3-C565-4B07-9E6D-71CA7129AEEE}" type="pres">
      <dgm:prSet presAssocID="{76A019B9-93E1-4852-BB8A-68C82B714434}" presName="compNode" presStyleCnt="0"/>
      <dgm:spPr/>
    </dgm:pt>
    <dgm:pt modelId="{6360480B-D10B-4E5D-9DA2-4C5D1F462BBD}" type="pres">
      <dgm:prSet presAssocID="{76A019B9-93E1-4852-BB8A-68C82B714434}" presName="iconBgRect" presStyleLbl="bgShp" presStyleIdx="0" presStyleCnt="6"/>
      <dgm:spPr/>
    </dgm:pt>
    <dgm:pt modelId="{49EB3784-7B9A-4E1B-A855-B5E136221A15}" type="pres">
      <dgm:prSet presAssocID="{76A019B9-93E1-4852-BB8A-68C82B7144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FFA52271-E572-409B-8079-59562F99E5BD}" type="pres">
      <dgm:prSet presAssocID="{76A019B9-93E1-4852-BB8A-68C82B714434}" presName="spaceRect" presStyleCnt="0"/>
      <dgm:spPr/>
    </dgm:pt>
    <dgm:pt modelId="{78B03303-E32C-4F31-BC75-1449205DE1D1}" type="pres">
      <dgm:prSet presAssocID="{76A019B9-93E1-4852-BB8A-68C82B714434}" presName="textRect" presStyleLbl="revTx" presStyleIdx="0" presStyleCnt="6">
        <dgm:presLayoutVars>
          <dgm:chMax val="1"/>
          <dgm:chPref val="1"/>
        </dgm:presLayoutVars>
      </dgm:prSet>
      <dgm:spPr/>
    </dgm:pt>
    <dgm:pt modelId="{FA79821A-A9E6-4A9E-8DB7-9A39E9ADCA19}" type="pres">
      <dgm:prSet presAssocID="{7B7C8D83-BE49-40B1-86E8-8495A0F76B09}" presName="sibTrans" presStyleLbl="sibTrans2D1" presStyleIdx="0" presStyleCnt="0"/>
      <dgm:spPr/>
    </dgm:pt>
    <dgm:pt modelId="{6E696D95-94E5-4269-A7EE-FC19AB55DECF}" type="pres">
      <dgm:prSet presAssocID="{4FB957E0-A7D1-46F5-8E93-97A4B82D7826}" presName="compNode" presStyleCnt="0"/>
      <dgm:spPr/>
    </dgm:pt>
    <dgm:pt modelId="{CE4199C6-8335-4A9A-946C-DC82275A36FD}" type="pres">
      <dgm:prSet presAssocID="{4FB957E0-A7D1-46F5-8E93-97A4B82D7826}" presName="iconBgRect" presStyleLbl="bgShp" presStyleIdx="1" presStyleCnt="6"/>
      <dgm:spPr/>
    </dgm:pt>
    <dgm:pt modelId="{F9C204AE-E801-4C33-A537-F2B728A9D2FA}" type="pres">
      <dgm:prSet presAssocID="{4FB957E0-A7D1-46F5-8E93-97A4B82D782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BD7129D-6CC6-4C4C-97C8-64CE6EB663CB}" type="pres">
      <dgm:prSet presAssocID="{4FB957E0-A7D1-46F5-8E93-97A4B82D7826}" presName="spaceRect" presStyleCnt="0"/>
      <dgm:spPr/>
    </dgm:pt>
    <dgm:pt modelId="{8FBF5CFA-1ABF-45BE-BB4E-172E051F01C4}" type="pres">
      <dgm:prSet presAssocID="{4FB957E0-A7D1-46F5-8E93-97A4B82D7826}" presName="textRect" presStyleLbl="revTx" presStyleIdx="1" presStyleCnt="6">
        <dgm:presLayoutVars>
          <dgm:chMax val="1"/>
          <dgm:chPref val="1"/>
        </dgm:presLayoutVars>
      </dgm:prSet>
      <dgm:spPr/>
    </dgm:pt>
    <dgm:pt modelId="{D64BC622-3C69-46EA-9CCA-D8498413F911}" type="pres">
      <dgm:prSet presAssocID="{3B27D897-EFF2-409E-BB9A-7CD0A6B427EA}" presName="sibTrans" presStyleLbl="sibTrans2D1" presStyleIdx="0" presStyleCnt="0"/>
      <dgm:spPr/>
    </dgm:pt>
    <dgm:pt modelId="{BD65F9FD-A443-41F3-80AC-0A54EDB8229A}" type="pres">
      <dgm:prSet presAssocID="{91511FBB-8B01-4DAE-A86A-BB30048D8B19}" presName="compNode" presStyleCnt="0"/>
      <dgm:spPr/>
    </dgm:pt>
    <dgm:pt modelId="{D9576942-4D7A-489D-A977-D7DCD3611F56}" type="pres">
      <dgm:prSet presAssocID="{91511FBB-8B01-4DAE-A86A-BB30048D8B19}" presName="iconBgRect" presStyleLbl="bgShp" presStyleIdx="2" presStyleCnt="6"/>
      <dgm:spPr/>
    </dgm:pt>
    <dgm:pt modelId="{8E1058CD-006A-4CCC-8349-FE583D5E1E66}" type="pres">
      <dgm:prSet presAssocID="{91511FBB-8B01-4DAE-A86A-BB30048D8B1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11C87404-C7D4-4DDD-B3A7-5EDE9EFE80EE}" type="pres">
      <dgm:prSet presAssocID="{91511FBB-8B01-4DAE-A86A-BB30048D8B19}" presName="spaceRect" presStyleCnt="0"/>
      <dgm:spPr/>
    </dgm:pt>
    <dgm:pt modelId="{189540D6-3D57-4EB6-BDAA-FAAE523CC71F}" type="pres">
      <dgm:prSet presAssocID="{91511FBB-8B01-4DAE-A86A-BB30048D8B19}" presName="textRect" presStyleLbl="revTx" presStyleIdx="2" presStyleCnt="6">
        <dgm:presLayoutVars>
          <dgm:chMax val="1"/>
          <dgm:chPref val="1"/>
        </dgm:presLayoutVars>
      </dgm:prSet>
      <dgm:spPr/>
    </dgm:pt>
    <dgm:pt modelId="{EA066010-3310-491F-B7A0-FF94C0C18597}" type="pres">
      <dgm:prSet presAssocID="{08A4324E-F8E7-460F-98DA-8F9F64214B80}" presName="sibTrans" presStyleLbl="sibTrans2D1" presStyleIdx="0" presStyleCnt="0"/>
      <dgm:spPr/>
    </dgm:pt>
    <dgm:pt modelId="{B534F419-B034-4F2C-99C9-A506000F303D}" type="pres">
      <dgm:prSet presAssocID="{6B691631-EA32-4718-9A11-F0A4D674835B}" presName="compNode" presStyleCnt="0"/>
      <dgm:spPr/>
    </dgm:pt>
    <dgm:pt modelId="{FDA22146-B445-47E8-9F4C-FA6B9A97FBE1}" type="pres">
      <dgm:prSet presAssocID="{6B691631-EA32-4718-9A11-F0A4D674835B}" presName="iconBgRect" presStyleLbl="bgShp" presStyleIdx="3" presStyleCnt="6"/>
      <dgm:spPr/>
    </dgm:pt>
    <dgm:pt modelId="{C91A535E-9397-4B1E-9FCB-A2B8DF33D77C}" type="pres">
      <dgm:prSet presAssocID="{6B691631-EA32-4718-9A11-F0A4D674835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24087839-BD1F-4B0C-8F6F-3E0C7DDBE49E}" type="pres">
      <dgm:prSet presAssocID="{6B691631-EA32-4718-9A11-F0A4D674835B}" presName="spaceRect" presStyleCnt="0"/>
      <dgm:spPr/>
    </dgm:pt>
    <dgm:pt modelId="{134F3D6D-FB9C-4E20-817C-842C9E4359F6}" type="pres">
      <dgm:prSet presAssocID="{6B691631-EA32-4718-9A11-F0A4D674835B}" presName="textRect" presStyleLbl="revTx" presStyleIdx="3" presStyleCnt="6">
        <dgm:presLayoutVars>
          <dgm:chMax val="1"/>
          <dgm:chPref val="1"/>
        </dgm:presLayoutVars>
      </dgm:prSet>
      <dgm:spPr/>
    </dgm:pt>
    <dgm:pt modelId="{A48F5A78-BC39-4188-8000-E007C7E2EF7D}" type="pres">
      <dgm:prSet presAssocID="{53FDC24C-4CC1-4C07-8E61-021D6A9DE112}" presName="sibTrans" presStyleLbl="sibTrans2D1" presStyleIdx="0" presStyleCnt="0"/>
      <dgm:spPr/>
    </dgm:pt>
    <dgm:pt modelId="{4FDEE513-7E79-4A95-A964-2B0DECDA22CF}" type="pres">
      <dgm:prSet presAssocID="{240D39F9-88A7-449A-AE9D-A04A9B76360B}" presName="compNode" presStyleCnt="0"/>
      <dgm:spPr/>
    </dgm:pt>
    <dgm:pt modelId="{6A63A7D4-9F99-47A5-AAFC-C9924E19848E}" type="pres">
      <dgm:prSet presAssocID="{240D39F9-88A7-449A-AE9D-A04A9B76360B}" presName="iconBgRect" presStyleLbl="bgShp" presStyleIdx="4" presStyleCnt="6"/>
      <dgm:spPr/>
    </dgm:pt>
    <dgm:pt modelId="{77B81A76-D818-4E86-8145-832695BEAE95}" type="pres">
      <dgm:prSet presAssocID="{240D39F9-88A7-449A-AE9D-A04A9B76360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esentation with Checklist"/>
        </a:ext>
      </dgm:extLst>
    </dgm:pt>
    <dgm:pt modelId="{BFF331B0-F53C-4DB7-8695-CD3E45B2D493}" type="pres">
      <dgm:prSet presAssocID="{240D39F9-88A7-449A-AE9D-A04A9B76360B}" presName="spaceRect" presStyleCnt="0"/>
      <dgm:spPr/>
    </dgm:pt>
    <dgm:pt modelId="{515F7713-02EF-48F4-8656-CF385DCE8E24}" type="pres">
      <dgm:prSet presAssocID="{240D39F9-88A7-449A-AE9D-A04A9B76360B}" presName="textRect" presStyleLbl="revTx" presStyleIdx="4" presStyleCnt="6">
        <dgm:presLayoutVars>
          <dgm:chMax val="1"/>
          <dgm:chPref val="1"/>
        </dgm:presLayoutVars>
      </dgm:prSet>
      <dgm:spPr/>
    </dgm:pt>
    <dgm:pt modelId="{15075DCE-1A38-4872-8B4C-0A2CA2880CEE}" type="pres">
      <dgm:prSet presAssocID="{0B040B65-884C-4D1C-A7F4-5A711600D498}" presName="sibTrans" presStyleLbl="sibTrans2D1" presStyleIdx="0" presStyleCnt="0"/>
      <dgm:spPr/>
    </dgm:pt>
    <dgm:pt modelId="{9A4D20A7-5302-4E52-BAD2-BC8B60D7054F}" type="pres">
      <dgm:prSet presAssocID="{E20A0907-5DC8-48B3-9393-E3570556E8E1}" presName="compNode" presStyleCnt="0"/>
      <dgm:spPr/>
    </dgm:pt>
    <dgm:pt modelId="{9C9ECE0D-D17F-4CB7-9993-99DB41B9F35F}" type="pres">
      <dgm:prSet presAssocID="{E20A0907-5DC8-48B3-9393-E3570556E8E1}" presName="iconBgRect" presStyleLbl="bgShp" presStyleIdx="5" presStyleCnt="6"/>
      <dgm:spPr/>
    </dgm:pt>
    <dgm:pt modelId="{97281B9E-C5A0-4105-A5C0-9D261E960728}" type="pres">
      <dgm:prSet presAssocID="{E20A0907-5DC8-48B3-9393-E3570556E8E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orkflow"/>
        </a:ext>
      </dgm:extLst>
    </dgm:pt>
    <dgm:pt modelId="{74E2E963-5EE3-4F48-9AED-66B1F35FBD9F}" type="pres">
      <dgm:prSet presAssocID="{E20A0907-5DC8-48B3-9393-E3570556E8E1}" presName="spaceRect" presStyleCnt="0"/>
      <dgm:spPr/>
    </dgm:pt>
    <dgm:pt modelId="{8997CE83-7B1A-45B9-A57D-C2D4B93E9511}" type="pres">
      <dgm:prSet presAssocID="{E20A0907-5DC8-48B3-9393-E3570556E8E1}" presName="textRect" presStyleLbl="revTx" presStyleIdx="5" presStyleCnt="6">
        <dgm:presLayoutVars>
          <dgm:chMax val="1"/>
          <dgm:chPref val="1"/>
        </dgm:presLayoutVars>
      </dgm:prSet>
      <dgm:spPr/>
    </dgm:pt>
  </dgm:ptLst>
  <dgm:cxnLst>
    <dgm:cxn modelId="{75320C11-DCE9-4515-B8E1-4EA545947130}" srcId="{6D0CE10C-5899-4E00-97AC-F9ADBFB113DC}" destId="{6B691631-EA32-4718-9A11-F0A4D674835B}" srcOrd="3" destOrd="0" parTransId="{12DCA253-5C83-4E3E-842D-7C9D8CCE13C3}" sibTransId="{53FDC24C-4CC1-4C07-8E61-021D6A9DE112}"/>
    <dgm:cxn modelId="{B8719024-9653-4E4B-BC60-4CA61827947D}" srcId="{6D0CE10C-5899-4E00-97AC-F9ADBFB113DC}" destId="{76A019B9-93E1-4852-BB8A-68C82B714434}" srcOrd="0" destOrd="0" parTransId="{A9318733-A12E-4CB5-938B-3B39D3BC4D48}" sibTransId="{7B7C8D83-BE49-40B1-86E8-8495A0F76B09}"/>
    <dgm:cxn modelId="{C795E938-68F6-4E15-9094-38D74F411E2A}" srcId="{6D0CE10C-5899-4E00-97AC-F9ADBFB113DC}" destId="{E20A0907-5DC8-48B3-9393-E3570556E8E1}" srcOrd="5" destOrd="0" parTransId="{F2D2AA7D-55A4-4485-89AB-41F58ED52DCF}" sibTransId="{B88EF066-A5FF-44CE-92E1-917A27003DA3}"/>
    <dgm:cxn modelId="{FA37D23C-A4CD-4DD1-9023-0924E1969273}" srcId="{6D0CE10C-5899-4E00-97AC-F9ADBFB113DC}" destId="{240D39F9-88A7-449A-AE9D-A04A9B76360B}" srcOrd="4" destOrd="0" parTransId="{798260EE-C073-467E-B5C6-C4C98AAC4EC0}" sibTransId="{0B040B65-884C-4D1C-A7F4-5A711600D498}"/>
    <dgm:cxn modelId="{30EAC35B-30DE-4772-928A-A7DB02FB7255}" type="presOf" srcId="{3B27D897-EFF2-409E-BB9A-7CD0A6B427EA}" destId="{D64BC622-3C69-46EA-9CCA-D8498413F911}" srcOrd="0" destOrd="0" presId="urn:microsoft.com/office/officeart/2018/2/layout/IconCircleList"/>
    <dgm:cxn modelId="{1C08DE63-E691-4EA9-8D66-17287AE6B64F}" type="presOf" srcId="{0B040B65-884C-4D1C-A7F4-5A711600D498}" destId="{15075DCE-1A38-4872-8B4C-0A2CA2880CEE}" srcOrd="0" destOrd="0" presId="urn:microsoft.com/office/officeart/2018/2/layout/IconCircleList"/>
    <dgm:cxn modelId="{B820EA65-4FE3-4721-B755-5570DF9A94FC}" type="presOf" srcId="{7B7C8D83-BE49-40B1-86E8-8495A0F76B09}" destId="{FA79821A-A9E6-4A9E-8DB7-9A39E9ADCA19}" srcOrd="0" destOrd="0" presId="urn:microsoft.com/office/officeart/2018/2/layout/IconCircleList"/>
    <dgm:cxn modelId="{904BE75A-E259-4BF7-BB87-91E402D1CB63}" type="presOf" srcId="{240D39F9-88A7-449A-AE9D-A04A9B76360B}" destId="{515F7713-02EF-48F4-8656-CF385DCE8E24}" srcOrd="0" destOrd="0" presId="urn:microsoft.com/office/officeart/2018/2/layout/IconCircleList"/>
    <dgm:cxn modelId="{2D15727B-4541-412B-99A3-C6F83C58A7B0}" type="presOf" srcId="{6D0CE10C-5899-4E00-97AC-F9ADBFB113DC}" destId="{423FFCAC-3255-4DF2-AE64-773FC57DC0DD}" srcOrd="0" destOrd="0" presId="urn:microsoft.com/office/officeart/2018/2/layout/IconCircleList"/>
    <dgm:cxn modelId="{C387E87F-2182-4A75-88C1-124825BB5647}" type="presOf" srcId="{53FDC24C-4CC1-4C07-8E61-021D6A9DE112}" destId="{A48F5A78-BC39-4188-8000-E007C7E2EF7D}" srcOrd="0" destOrd="0" presId="urn:microsoft.com/office/officeart/2018/2/layout/IconCircleList"/>
    <dgm:cxn modelId="{8C3A649E-6FC4-46FA-B730-4A769824A95F}" type="presOf" srcId="{08A4324E-F8E7-460F-98DA-8F9F64214B80}" destId="{EA066010-3310-491F-B7A0-FF94C0C18597}" srcOrd="0" destOrd="0" presId="urn:microsoft.com/office/officeart/2018/2/layout/IconCircleList"/>
    <dgm:cxn modelId="{2E6547AA-E9B9-4DAF-A910-2CE0B8151C86}" type="presOf" srcId="{4FB957E0-A7D1-46F5-8E93-97A4B82D7826}" destId="{8FBF5CFA-1ABF-45BE-BB4E-172E051F01C4}" srcOrd="0" destOrd="0" presId="urn:microsoft.com/office/officeart/2018/2/layout/IconCircleList"/>
    <dgm:cxn modelId="{2E826BAA-C9AE-456A-93B5-2EF38BC06F2F}" type="presOf" srcId="{6B691631-EA32-4718-9A11-F0A4D674835B}" destId="{134F3D6D-FB9C-4E20-817C-842C9E4359F6}" srcOrd="0" destOrd="0" presId="urn:microsoft.com/office/officeart/2018/2/layout/IconCircleList"/>
    <dgm:cxn modelId="{9869A0BE-78F6-4458-B247-A326A1D975EA}" type="presOf" srcId="{76A019B9-93E1-4852-BB8A-68C82B714434}" destId="{78B03303-E32C-4F31-BC75-1449205DE1D1}" srcOrd="0" destOrd="0" presId="urn:microsoft.com/office/officeart/2018/2/layout/IconCircleList"/>
    <dgm:cxn modelId="{6E1C83C2-7AB1-4160-AFD2-1E9B4F8C11AB}" type="presOf" srcId="{E20A0907-5DC8-48B3-9393-E3570556E8E1}" destId="{8997CE83-7B1A-45B9-A57D-C2D4B93E9511}" srcOrd="0" destOrd="0" presId="urn:microsoft.com/office/officeart/2018/2/layout/IconCircleList"/>
    <dgm:cxn modelId="{33D790C8-E483-4001-9BF5-5B05467C5F91}" srcId="{6D0CE10C-5899-4E00-97AC-F9ADBFB113DC}" destId="{4FB957E0-A7D1-46F5-8E93-97A4B82D7826}" srcOrd="1" destOrd="0" parTransId="{4E9ADEDA-A0F7-4D3C-9DD8-2FCD245C09DE}" sibTransId="{3B27D897-EFF2-409E-BB9A-7CD0A6B427EA}"/>
    <dgm:cxn modelId="{52A8B0D6-2DC8-4F6C-9CAF-10201A5D974A}" srcId="{6D0CE10C-5899-4E00-97AC-F9ADBFB113DC}" destId="{91511FBB-8B01-4DAE-A86A-BB30048D8B19}" srcOrd="2" destOrd="0" parTransId="{D8E6CF4A-DF4A-40A6-BB86-BB9DC986E498}" sibTransId="{08A4324E-F8E7-460F-98DA-8F9F64214B80}"/>
    <dgm:cxn modelId="{3E602AE0-E957-4F6C-A97F-C369442F5F03}" type="presOf" srcId="{91511FBB-8B01-4DAE-A86A-BB30048D8B19}" destId="{189540D6-3D57-4EB6-BDAA-FAAE523CC71F}" srcOrd="0" destOrd="0" presId="urn:microsoft.com/office/officeart/2018/2/layout/IconCircleList"/>
    <dgm:cxn modelId="{09685106-7080-48BB-82B3-B2D559E18E73}" type="presParOf" srcId="{423FFCAC-3255-4DF2-AE64-773FC57DC0DD}" destId="{5BD21109-B8AC-4DA6-846C-919078300421}" srcOrd="0" destOrd="0" presId="urn:microsoft.com/office/officeart/2018/2/layout/IconCircleList"/>
    <dgm:cxn modelId="{ED2F9A7A-FC5F-4FD7-85D8-A29F7E832EE5}" type="presParOf" srcId="{5BD21109-B8AC-4DA6-846C-919078300421}" destId="{AE60FAB3-C565-4B07-9E6D-71CA7129AEEE}" srcOrd="0" destOrd="0" presId="urn:microsoft.com/office/officeart/2018/2/layout/IconCircleList"/>
    <dgm:cxn modelId="{7C60E9BE-13C1-4CF4-80D7-954FA6E61B02}" type="presParOf" srcId="{AE60FAB3-C565-4B07-9E6D-71CA7129AEEE}" destId="{6360480B-D10B-4E5D-9DA2-4C5D1F462BBD}" srcOrd="0" destOrd="0" presId="urn:microsoft.com/office/officeart/2018/2/layout/IconCircleList"/>
    <dgm:cxn modelId="{B72C7B68-FA8A-4AF2-842C-2C942548DAD0}" type="presParOf" srcId="{AE60FAB3-C565-4B07-9E6D-71CA7129AEEE}" destId="{49EB3784-7B9A-4E1B-A855-B5E136221A15}" srcOrd="1" destOrd="0" presId="urn:microsoft.com/office/officeart/2018/2/layout/IconCircleList"/>
    <dgm:cxn modelId="{7E459ACC-661C-498F-8181-EC8A7FB7A444}" type="presParOf" srcId="{AE60FAB3-C565-4B07-9E6D-71CA7129AEEE}" destId="{FFA52271-E572-409B-8079-59562F99E5BD}" srcOrd="2" destOrd="0" presId="urn:microsoft.com/office/officeart/2018/2/layout/IconCircleList"/>
    <dgm:cxn modelId="{C4205746-7B40-4448-AA80-AE65C638937C}" type="presParOf" srcId="{AE60FAB3-C565-4B07-9E6D-71CA7129AEEE}" destId="{78B03303-E32C-4F31-BC75-1449205DE1D1}" srcOrd="3" destOrd="0" presId="urn:microsoft.com/office/officeart/2018/2/layout/IconCircleList"/>
    <dgm:cxn modelId="{2B272C9F-9D85-4BEC-96A7-07CC82180F06}" type="presParOf" srcId="{5BD21109-B8AC-4DA6-846C-919078300421}" destId="{FA79821A-A9E6-4A9E-8DB7-9A39E9ADCA19}" srcOrd="1" destOrd="0" presId="urn:microsoft.com/office/officeart/2018/2/layout/IconCircleList"/>
    <dgm:cxn modelId="{1245523F-6C5A-4D29-B2B0-8A3630F62F4E}" type="presParOf" srcId="{5BD21109-B8AC-4DA6-846C-919078300421}" destId="{6E696D95-94E5-4269-A7EE-FC19AB55DECF}" srcOrd="2" destOrd="0" presId="urn:microsoft.com/office/officeart/2018/2/layout/IconCircleList"/>
    <dgm:cxn modelId="{C9CC292C-BE39-4FE1-BDDA-7F3314CA65F7}" type="presParOf" srcId="{6E696D95-94E5-4269-A7EE-FC19AB55DECF}" destId="{CE4199C6-8335-4A9A-946C-DC82275A36FD}" srcOrd="0" destOrd="0" presId="urn:microsoft.com/office/officeart/2018/2/layout/IconCircleList"/>
    <dgm:cxn modelId="{DB2A8801-A7C8-4BDD-9D95-3D2C5CF4E45A}" type="presParOf" srcId="{6E696D95-94E5-4269-A7EE-FC19AB55DECF}" destId="{F9C204AE-E801-4C33-A537-F2B728A9D2FA}" srcOrd="1" destOrd="0" presId="urn:microsoft.com/office/officeart/2018/2/layout/IconCircleList"/>
    <dgm:cxn modelId="{AFE161DF-A510-4F3E-A0DB-B37C98D89207}" type="presParOf" srcId="{6E696D95-94E5-4269-A7EE-FC19AB55DECF}" destId="{FBD7129D-6CC6-4C4C-97C8-64CE6EB663CB}" srcOrd="2" destOrd="0" presId="urn:microsoft.com/office/officeart/2018/2/layout/IconCircleList"/>
    <dgm:cxn modelId="{A9CE08B6-627D-4DE5-97D4-EC0EC756FDF0}" type="presParOf" srcId="{6E696D95-94E5-4269-A7EE-FC19AB55DECF}" destId="{8FBF5CFA-1ABF-45BE-BB4E-172E051F01C4}" srcOrd="3" destOrd="0" presId="urn:microsoft.com/office/officeart/2018/2/layout/IconCircleList"/>
    <dgm:cxn modelId="{341D1C23-C4E7-4413-816C-78F8BD5DF252}" type="presParOf" srcId="{5BD21109-B8AC-4DA6-846C-919078300421}" destId="{D64BC622-3C69-46EA-9CCA-D8498413F911}" srcOrd="3" destOrd="0" presId="urn:microsoft.com/office/officeart/2018/2/layout/IconCircleList"/>
    <dgm:cxn modelId="{33E46853-8533-47D7-94AA-63A54A06F2F9}" type="presParOf" srcId="{5BD21109-B8AC-4DA6-846C-919078300421}" destId="{BD65F9FD-A443-41F3-80AC-0A54EDB8229A}" srcOrd="4" destOrd="0" presId="urn:microsoft.com/office/officeart/2018/2/layout/IconCircleList"/>
    <dgm:cxn modelId="{411897D6-9694-461A-8A3D-F433BBD3B8E9}" type="presParOf" srcId="{BD65F9FD-A443-41F3-80AC-0A54EDB8229A}" destId="{D9576942-4D7A-489D-A977-D7DCD3611F56}" srcOrd="0" destOrd="0" presId="urn:microsoft.com/office/officeart/2018/2/layout/IconCircleList"/>
    <dgm:cxn modelId="{972516DA-C70A-4E55-9518-F9DA7044923A}" type="presParOf" srcId="{BD65F9FD-A443-41F3-80AC-0A54EDB8229A}" destId="{8E1058CD-006A-4CCC-8349-FE583D5E1E66}" srcOrd="1" destOrd="0" presId="urn:microsoft.com/office/officeart/2018/2/layout/IconCircleList"/>
    <dgm:cxn modelId="{0F6A1FE8-C096-4054-ABE5-1C86D97B2BCA}" type="presParOf" srcId="{BD65F9FD-A443-41F3-80AC-0A54EDB8229A}" destId="{11C87404-C7D4-4DDD-B3A7-5EDE9EFE80EE}" srcOrd="2" destOrd="0" presId="urn:microsoft.com/office/officeart/2018/2/layout/IconCircleList"/>
    <dgm:cxn modelId="{D1623122-353C-4A15-9F68-1BF61740B32A}" type="presParOf" srcId="{BD65F9FD-A443-41F3-80AC-0A54EDB8229A}" destId="{189540D6-3D57-4EB6-BDAA-FAAE523CC71F}" srcOrd="3" destOrd="0" presId="urn:microsoft.com/office/officeart/2018/2/layout/IconCircleList"/>
    <dgm:cxn modelId="{BE1A6DD3-B2DD-4F6E-8471-A42491CF5777}" type="presParOf" srcId="{5BD21109-B8AC-4DA6-846C-919078300421}" destId="{EA066010-3310-491F-B7A0-FF94C0C18597}" srcOrd="5" destOrd="0" presId="urn:microsoft.com/office/officeart/2018/2/layout/IconCircleList"/>
    <dgm:cxn modelId="{16073186-65B9-4B9C-AADC-792D3D8A01E7}" type="presParOf" srcId="{5BD21109-B8AC-4DA6-846C-919078300421}" destId="{B534F419-B034-4F2C-99C9-A506000F303D}" srcOrd="6" destOrd="0" presId="urn:microsoft.com/office/officeart/2018/2/layout/IconCircleList"/>
    <dgm:cxn modelId="{D6C4E92A-EAB5-418D-A8D2-953828C59014}" type="presParOf" srcId="{B534F419-B034-4F2C-99C9-A506000F303D}" destId="{FDA22146-B445-47E8-9F4C-FA6B9A97FBE1}" srcOrd="0" destOrd="0" presId="urn:microsoft.com/office/officeart/2018/2/layout/IconCircleList"/>
    <dgm:cxn modelId="{1894AA4D-471E-4811-BCAE-E76DABEFCA53}" type="presParOf" srcId="{B534F419-B034-4F2C-99C9-A506000F303D}" destId="{C91A535E-9397-4B1E-9FCB-A2B8DF33D77C}" srcOrd="1" destOrd="0" presId="urn:microsoft.com/office/officeart/2018/2/layout/IconCircleList"/>
    <dgm:cxn modelId="{9D6963CB-44A4-4B54-B0AE-1AD2F7F92398}" type="presParOf" srcId="{B534F419-B034-4F2C-99C9-A506000F303D}" destId="{24087839-BD1F-4B0C-8F6F-3E0C7DDBE49E}" srcOrd="2" destOrd="0" presId="urn:microsoft.com/office/officeart/2018/2/layout/IconCircleList"/>
    <dgm:cxn modelId="{81D4B807-0463-4013-9215-029D04719776}" type="presParOf" srcId="{B534F419-B034-4F2C-99C9-A506000F303D}" destId="{134F3D6D-FB9C-4E20-817C-842C9E4359F6}" srcOrd="3" destOrd="0" presId="urn:microsoft.com/office/officeart/2018/2/layout/IconCircleList"/>
    <dgm:cxn modelId="{1175BAEA-7FF2-48B2-84F0-DC6FD42F4EDD}" type="presParOf" srcId="{5BD21109-B8AC-4DA6-846C-919078300421}" destId="{A48F5A78-BC39-4188-8000-E007C7E2EF7D}" srcOrd="7" destOrd="0" presId="urn:microsoft.com/office/officeart/2018/2/layout/IconCircleList"/>
    <dgm:cxn modelId="{ECDC833D-925F-464F-AEBB-63F81A7DD28C}" type="presParOf" srcId="{5BD21109-B8AC-4DA6-846C-919078300421}" destId="{4FDEE513-7E79-4A95-A964-2B0DECDA22CF}" srcOrd="8" destOrd="0" presId="urn:microsoft.com/office/officeart/2018/2/layout/IconCircleList"/>
    <dgm:cxn modelId="{C50DE937-AA9C-4E11-8722-3860DAED5C69}" type="presParOf" srcId="{4FDEE513-7E79-4A95-A964-2B0DECDA22CF}" destId="{6A63A7D4-9F99-47A5-AAFC-C9924E19848E}" srcOrd="0" destOrd="0" presId="urn:microsoft.com/office/officeart/2018/2/layout/IconCircleList"/>
    <dgm:cxn modelId="{CE9818D3-C239-42E2-9252-6853F8DA244B}" type="presParOf" srcId="{4FDEE513-7E79-4A95-A964-2B0DECDA22CF}" destId="{77B81A76-D818-4E86-8145-832695BEAE95}" srcOrd="1" destOrd="0" presId="urn:microsoft.com/office/officeart/2018/2/layout/IconCircleList"/>
    <dgm:cxn modelId="{634B7E04-DB53-461E-8765-DBEDFD956CB4}" type="presParOf" srcId="{4FDEE513-7E79-4A95-A964-2B0DECDA22CF}" destId="{BFF331B0-F53C-4DB7-8695-CD3E45B2D493}" srcOrd="2" destOrd="0" presId="urn:microsoft.com/office/officeart/2018/2/layout/IconCircleList"/>
    <dgm:cxn modelId="{CA8CA86F-F342-4D91-BA70-0E7E6FCF82A2}" type="presParOf" srcId="{4FDEE513-7E79-4A95-A964-2B0DECDA22CF}" destId="{515F7713-02EF-48F4-8656-CF385DCE8E24}" srcOrd="3" destOrd="0" presId="urn:microsoft.com/office/officeart/2018/2/layout/IconCircleList"/>
    <dgm:cxn modelId="{3AC92691-F936-44B4-8540-9D1C0E197311}" type="presParOf" srcId="{5BD21109-B8AC-4DA6-846C-919078300421}" destId="{15075DCE-1A38-4872-8B4C-0A2CA2880CEE}" srcOrd="9" destOrd="0" presId="urn:microsoft.com/office/officeart/2018/2/layout/IconCircleList"/>
    <dgm:cxn modelId="{2C927DB2-DE96-4499-9840-4FD2C289243A}" type="presParOf" srcId="{5BD21109-B8AC-4DA6-846C-919078300421}" destId="{9A4D20A7-5302-4E52-BAD2-BC8B60D7054F}" srcOrd="10" destOrd="0" presId="urn:microsoft.com/office/officeart/2018/2/layout/IconCircleList"/>
    <dgm:cxn modelId="{62564E94-0B07-4BD9-87C6-13B87BD70A6C}" type="presParOf" srcId="{9A4D20A7-5302-4E52-BAD2-BC8B60D7054F}" destId="{9C9ECE0D-D17F-4CB7-9993-99DB41B9F35F}" srcOrd="0" destOrd="0" presId="urn:microsoft.com/office/officeart/2018/2/layout/IconCircleList"/>
    <dgm:cxn modelId="{2865098A-9486-44CA-93C2-953D8AF73A0B}" type="presParOf" srcId="{9A4D20A7-5302-4E52-BAD2-BC8B60D7054F}" destId="{97281B9E-C5A0-4105-A5C0-9D261E960728}" srcOrd="1" destOrd="0" presId="urn:microsoft.com/office/officeart/2018/2/layout/IconCircleList"/>
    <dgm:cxn modelId="{3E1D20D8-773E-487F-8877-765007A7B3B0}" type="presParOf" srcId="{9A4D20A7-5302-4E52-BAD2-BC8B60D7054F}" destId="{74E2E963-5EE3-4F48-9AED-66B1F35FBD9F}" srcOrd="2" destOrd="0" presId="urn:microsoft.com/office/officeart/2018/2/layout/IconCircleList"/>
    <dgm:cxn modelId="{37E1D619-1A56-43D6-AFC7-E5664AF46505}" type="presParOf" srcId="{9A4D20A7-5302-4E52-BAD2-BC8B60D7054F}" destId="{8997CE83-7B1A-45B9-A57D-C2D4B93E951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C4DFA9-7F75-438B-B95A-5B7D19D9A0C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FD45B0F-5F6E-4F59-9899-D9F096934F4A}">
      <dgm:prSet/>
      <dgm:spPr/>
      <dgm:t>
        <a:bodyPr/>
        <a:lstStyle/>
        <a:p>
          <a:pPr>
            <a:lnSpc>
              <a:spcPct val="100000"/>
            </a:lnSpc>
          </a:pPr>
          <a:r>
            <a:rPr lang="en-GB" b="1">
              <a:latin typeface="Aptos Display"/>
            </a:rPr>
            <a:t>Linux is a free and open-source family of operating systems that is resilient and flexible. In 1991, an individual by the name as Linus Torvalds constructed it. </a:t>
          </a:r>
          <a:endParaRPr lang="en-US" b="1">
            <a:latin typeface="Aptos Display"/>
          </a:endParaRPr>
        </a:p>
      </dgm:t>
    </dgm:pt>
    <dgm:pt modelId="{CF65B874-B29E-4A79-9FF9-2E5FE6003B36}" type="parTrans" cxnId="{FC16AE46-87F4-45EC-8FB7-75A2F38C78BB}">
      <dgm:prSet/>
      <dgm:spPr/>
      <dgm:t>
        <a:bodyPr/>
        <a:lstStyle/>
        <a:p>
          <a:endParaRPr lang="en-US"/>
        </a:p>
      </dgm:t>
    </dgm:pt>
    <dgm:pt modelId="{8EC35AA3-6168-4839-8D37-A4D00528C87A}" type="sibTrans" cxnId="{FC16AE46-87F4-45EC-8FB7-75A2F38C78BB}">
      <dgm:prSet/>
      <dgm:spPr/>
      <dgm:t>
        <a:bodyPr/>
        <a:lstStyle/>
        <a:p>
          <a:pPr>
            <a:lnSpc>
              <a:spcPct val="100000"/>
            </a:lnSpc>
          </a:pPr>
          <a:endParaRPr lang="en-US"/>
        </a:p>
      </dgm:t>
    </dgm:pt>
    <dgm:pt modelId="{72CCEA89-C227-40DE-B94A-4050D871EBA9}">
      <dgm:prSet/>
      <dgm:spPr/>
      <dgm:t>
        <a:bodyPr/>
        <a:lstStyle/>
        <a:p>
          <a:pPr>
            <a:lnSpc>
              <a:spcPct val="100000"/>
            </a:lnSpc>
          </a:pPr>
          <a:r>
            <a:rPr lang="en-GB" b="1">
              <a:latin typeface="Aptos Display"/>
            </a:rPr>
            <a:t>The system’s source code is accessible to everyone for anyone to look at and change, making it cool that anyone can see how the system works. People from all across the world are urged to work together and keep developing Linux due to its openness.</a:t>
          </a:r>
          <a:endParaRPr lang="en-US">
            <a:latin typeface="Aptos Display"/>
          </a:endParaRPr>
        </a:p>
      </dgm:t>
    </dgm:pt>
    <dgm:pt modelId="{B2729646-9AE4-4015-990A-6B90FAEA853A}" type="parTrans" cxnId="{97FD7F11-7979-4FAE-9119-0E96496525A0}">
      <dgm:prSet/>
      <dgm:spPr/>
      <dgm:t>
        <a:bodyPr/>
        <a:lstStyle/>
        <a:p>
          <a:endParaRPr lang="en-US"/>
        </a:p>
      </dgm:t>
    </dgm:pt>
    <dgm:pt modelId="{DC1E4DE6-A06C-4B1E-9997-416408A4D5B7}" type="sibTrans" cxnId="{97FD7F11-7979-4FAE-9119-0E96496525A0}">
      <dgm:prSet/>
      <dgm:spPr/>
      <dgm:t>
        <a:bodyPr/>
        <a:lstStyle/>
        <a:p>
          <a:endParaRPr lang="en-US"/>
        </a:p>
      </dgm:t>
    </dgm:pt>
    <dgm:pt modelId="{3DC67CE5-5166-495C-94E9-1AEC588F2BFD}" type="pres">
      <dgm:prSet presAssocID="{DDC4DFA9-7F75-438B-B95A-5B7D19D9A0C7}" presName="root" presStyleCnt="0">
        <dgm:presLayoutVars>
          <dgm:dir/>
          <dgm:resizeHandles val="exact"/>
        </dgm:presLayoutVars>
      </dgm:prSet>
      <dgm:spPr/>
    </dgm:pt>
    <dgm:pt modelId="{E9B55407-E989-478A-9224-49C49A457CDB}" type="pres">
      <dgm:prSet presAssocID="{DDC4DFA9-7F75-438B-B95A-5B7D19D9A0C7}" presName="container" presStyleCnt="0">
        <dgm:presLayoutVars>
          <dgm:dir/>
          <dgm:resizeHandles val="exact"/>
        </dgm:presLayoutVars>
      </dgm:prSet>
      <dgm:spPr/>
    </dgm:pt>
    <dgm:pt modelId="{5B46EAB9-D25D-44B8-BBCB-16E6D0D76B0B}" type="pres">
      <dgm:prSet presAssocID="{EFD45B0F-5F6E-4F59-9899-D9F096934F4A}" presName="compNode" presStyleCnt="0"/>
      <dgm:spPr/>
    </dgm:pt>
    <dgm:pt modelId="{0C0FB7A5-7724-4830-8244-F0D006132A70}" type="pres">
      <dgm:prSet presAssocID="{EFD45B0F-5F6E-4F59-9899-D9F096934F4A}" presName="iconBgRect" presStyleLbl="bgShp" presStyleIdx="0" presStyleCnt="2"/>
      <dgm:spPr/>
    </dgm:pt>
    <dgm:pt modelId="{7883EF6B-5053-4BA2-8B35-26C431E04F34}" type="pres">
      <dgm:prSet presAssocID="{EFD45B0F-5F6E-4F59-9899-D9F096934F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743899D1-B375-4861-A88C-574FB11B7809}" type="pres">
      <dgm:prSet presAssocID="{EFD45B0F-5F6E-4F59-9899-D9F096934F4A}" presName="spaceRect" presStyleCnt="0"/>
      <dgm:spPr/>
    </dgm:pt>
    <dgm:pt modelId="{E45D62A8-1202-4043-A14A-14A68780D426}" type="pres">
      <dgm:prSet presAssocID="{EFD45B0F-5F6E-4F59-9899-D9F096934F4A}" presName="textRect" presStyleLbl="revTx" presStyleIdx="0" presStyleCnt="2">
        <dgm:presLayoutVars>
          <dgm:chMax val="1"/>
          <dgm:chPref val="1"/>
        </dgm:presLayoutVars>
      </dgm:prSet>
      <dgm:spPr/>
    </dgm:pt>
    <dgm:pt modelId="{85E19A86-9AB2-4C6B-8807-303BE06CC395}" type="pres">
      <dgm:prSet presAssocID="{8EC35AA3-6168-4839-8D37-A4D00528C87A}" presName="sibTrans" presStyleLbl="sibTrans2D1" presStyleIdx="0" presStyleCnt="0"/>
      <dgm:spPr/>
    </dgm:pt>
    <dgm:pt modelId="{4DA19305-0720-4BF7-B663-EE5F48048B65}" type="pres">
      <dgm:prSet presAssocID="{72CCEA89-C227-40DE-B94A-4050D871EBA9}" presName="compNode" presStyleCnt="0"/>
      <dgm:spPr/>
    </dgm:pt>
    <dgm:pt modelId="{906299E7-E3C9-4A5A-BB32-57103B991C02}" type="pres">
      <dgm:prSet presAssocID="{72CCEA89-C227-40DE-B94A-4050D871EBA9}" presName="iconBgRect" presStyleLbl="bgShp" presStyleIdx="1" presStyleCnt="2"/>
      <dgm:spPr/>
    </dgm:pt>
    <dgm:pt modelId="{2F92B5ED-AA80-4735-9BE1-FAD1EF1646C2}" type="pres">
      <dgm:prSet presAssocID="{72CCEA89-C227-40DE-B94A-4050D871EB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9AD1FFE-F672-495C-A871-9D58948C9C80}" type="pres">
      <dgm:prSet presAssocID="{72CCEA89-C227-40DE-B94A-4050D871EBA9}" presName="spaceRect" presStyleCnt="0"/>
      <dgm:spPr/>
    </dgm:pt>
    <dgm:pt modelId="{490E3034-9BB1-4559-8BC6-E68BB88E4081}" type="pres">
      <dgm:prSet presAssocID="{72CCEA89-C227-40DE-B94A-4050D871EBA9}" presName="textRect" presStyleLbl="revTx" presStyleIdx="1" presStyleCnt="2">
        <dgm:presLayoutVars>
          <dgm:chMax val="1"/>
          <dgm:chPref val="1"/>
        </dgm:presLayoutVars>
      </dgm:prSet>
      <dgm:spPr/>
    </dgm:pt>
  </dgm:ptLst>
  <dgm:cxnLst>
    <dgm:cxn modelId="{97FD7F11-7979-4FAE-9119-0E96496525A0}" srcId="{DDC4DFA9-7F75-438B-B95A-5B7D19D9A0C7}" destId="{72CCEA89-C227-40DE-B94A-4050D871EBA9}" srcOrd="1" destOrd="0" parTransId="{B2729646-9AE4-4015-990A-6B90FAEA853A}" sibTransId="{DC1E4DE6-A06C-4B1E-9997-416408A4D5B7}"/>
    <dgm:cxn modelId="{FC16AE46-87F4-45EC-8FB7-75A2F38C78BB}" srcId="{DDC4DFA9-7F75-438B-B95A-5B7D19D9A0C7}" destId="{EFD45B0F-5F6E-4F59-9899-D9F096934F4A}" srcOrd="0" destOrd="0" parTransId="{CF65B874-B29E-4A79-9FF9-2E5FE6003B36}" sibTransId="{8EC35AA3-6168-4839-8D37-A4D00528C87A}"/>
    <dgm:cxn modelId="{808A7656-C851-43B7-AA9C-A8CBCD750EEA}" type="presOf" srcId="{DDC4DFA9-7F75-438B-B95A-5B7D19D9A0C7}" destId="{3DC67CE5-5166-495C-94E9-1AEC588F2BFD}" srcOrd="0" destOrd="0" presId="urn:microsoft.com/office/officeart/2018/2/layout/IconCircleList"/>
    <dgm:cxn modelId="{1FD7E3AF-448E-4AC3-8FE8-198FC3889329}" type="presOf" srcId="{72CCEA89-C227-40DE-B94A-4050D871EBA9}" destId="{490E3034-9BB1-4559-8BC6-E68BB88E4081}" srcOrd="0" destOrd="0" presId="urn:microsoft.com/office/officeart/2018/2/layout/IconCircleList"/>
    <dgm:cxn modelId="{7D9251C5-C278-4FF2-AD4C-8D5A114441E3}" type="presOf" srcId="{EFD45B0F-5F6E-4F59-9899-D9F096934F4A}" destId="{E45D62A8-1202-4043-A14A-14A68780D426}" srcOrd="0" destOrd="0" presId="urn:microsoft.com/office/officeart/2018/2/layout/IconCircleList"/>
    <dgm:cxn modelId="{3C2A86DF-77E4-494C-98C6-23FCC733E317}" type="presOf" srcId="{8EC35AA3-6168-4839-8D37-A4D00528C87A}" destId="{85E19A86-9AB2-4C6B-8807-303BE06CC395}" srcOrd="0" destOrd="0" presId="urn:microsoft.com/office/officeart/2018/2/layout/IconCircleList"/>
    <dgm:cxn modelId="{D74ECE74-D1CA-4A0F-8B2F-8B924BB343EB}" type="presParOf" srcId="{3DC67CE5-5166-495C-94E9-1AEC588F2BFD}" destId="{E9B55407-E989-478A-9224-49C49A457CDB}" srcOrd="0" destOrd="0" presId="urn:microsoft.com/office/officeart/2018/2/layout/IconCircleList"/>
    <dgm:cxn modelId="{AB94C30F-226E-46DB-B9F1-0E181D9C109B}" type="presParOf" srcId="{E9B55407-E989-478A-9224-49C49A457CDB}" destId="{5B46EAB9-D25D-44B8-BBCB-16E6D0D76B0B}" srcOrd="0" destOrd="0" presId="urn:microsoft.com/office/officeart/2018/2/layout/IconCircleList"/>
    <dgm:cxn modelId="{842A5F9C-541D-4A3B-9ECB-3F97D65047D0}" type="presParOf" srcId="{5B46EAB9-D25D-44B8-BBCB-16E6D0D76B0B}" destId="{0C0FB7A5-7724-4830-8244-F0D006132A70}" srcOrd="0" destOrd="0" presId="urn:microsoft.com/office/officeart/2018/2/layout/IconCircleList"/>
    <dgm:cxn modelId="{EE830592-786D-44F9-A13C-6F93B05A4BF2}" type="presParOf" srcId="{5B46EAB9-D25D-44B8-BBCB-16E6D0D76B0B}" destId="{7883EF6B-5053-4BA2-8B35-26C431E04F34}" srcOrd="1" destOrd="0" presId="urn:microsoft.com/office/officeart/2018/2/layout/IconCircleList"/>
    <dgm:cxn modelId="{6728B4AB-FCEB-4746-8E0F-6F82BB4935CA}" type="presParOf" srcId="{5B46EAB9-D25D-44B8-BBCB-16E6D0D76B0B}" destId="{743899D1-B375-4861-A88C-574FB11B7809}" srcOrd="2" destOrd="0" presId="urn:microsoft.com/office/officeart/2018/2/layout/IconCircleList"/>
    <dgm:cxn modelId="{DEAAA742-20D9-409C-B87B-CB316AE6A76F}" type="presParOf" srcId="{5B46EAB9-D25D-44B8-BBCB-16E6D0D76B0B}" destId="{E45D62A8-1202-4043-A14A-14A68780D426}" srcOrd="3" destOrd="0" presId="urn:microsoft.com/office/officeart/2018/2/layout/IconCircleList"/>
    <dgm:cxn modelId="{3555A42E-72BC-497D-BA9F-35243296BA09}" type="presParOf" srcId="{E9B55407-E989-478A-9224-49C49A457CDB}" destId="{85E19A86-9AB2-4C6B-8807-303BE06CC395}" srcOrd="1" destOrd="0" presId="urn:microsoft.com/office/officeart/2018/2/layout/IconCircleList"/>
    <dgm:cxn modelId="{27E55CD9-7E7E-46E3-8886-67551C8C6E7A}" type="presParOf" srcId="{E9B55407-E989-478A-9224-49C49A457CDB}" destId="{4DA19305-0720-4BF7-B663-EE5F48048B65}" srcOrd="2" destOrd="0" presId="urn:microsoft.com/office/officeart/2018/2/layout/IconCircleList"/>
    <dgm:cxn modelId="{6FB53BCA-F930-461C-B509-321CE2123A32}" type="presParOf" srcId="{4DA19305-0720-4BF7-B663-EE5F48048B65}" destId="{906299E7-E3C9-4A5A-BB32-57103B991C02}" srcOrd="0" destOrd="0" presId="urn:microsoft.com/office/officeart/2018/2/layout/IconCircleList"/>
    <dgm:cxn modelId="{80BD2433-4B99-4169-B775-58B6B2E76DE3}" type="presParOf" srcId="{4DA19305-0720-4BF7-B663-EE5F48048B65}" destId="{2F92B5ED-AA80-4735-9BE1-FAD1EF1646C2}" srcOrd="1" destOrd="0" presId="urn:microsoft.com/office/officeart/2018/2/layout/IconCircleList"/>
    <dgm:cxn modelId="{7BE0DFD3-8A1E-4569-B0C5-A73B6F60C701}" type="presParOf" srcId="{4DA19305-0720-4BF7-B663-EE5F48048B65}" destId="{59AD1FFE-F672-495C-A871-9D58948C9C80}" srcOrd="2" destOrd="0" presId="urn:microsoft.com/office/officeart/2018/2/layout/IconCircleList"/>
    <dgm:cxn modelId="{8A5EAC21-11A1-4D75-89D9-278BFB21AB7F}" type="presParOf" srcId="{4DA19305-0720-4BF7-B663-EE5F48048B65}" destId="{490E3034-9BB1-4559-8BC6-E68BB88E408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3D0B86-7160-48C4-B49A-5CDE3B7F71D5}"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AA90E0-F8D3-4ED6-81CC-F226D78358C1}">
      <dgm:prSet/>
      <dgm:spPr/>
      <dgm:t>
        <a:bodyPr/>
        <a:lstStyle/>
        <a:p>
          <a:r>
            <a:rPr lang="en-GB" i="0"/>
            <a:t>Kernel: Kernel is the core of the Linux based operating system. It virtualizes the common hardware resources of the computer to provide each process with its virtual resources. It is responsible for all major activities in OS.</a:t>
          </a:r>
          <a:endParaRPr lang="en-US"/>
        </a:p>
      </dgm:t>
    </dgm:pt>
    <dgm:pt modelId="{A59611DA-7EAC-4CEC-A4CF-BA12992DF8B8}" type="parTrans" cxnId="{8ABCC917-95D9-4B1E-BF30-CCF0CE39138B}">
      <dgm:prSet/>
      <dgm:spPr/>
      <dgm:t>
        <a:bodyPr/>
        <a:lstStyle/>
        <a:p>
          <a:endParaRPr lang="en-US"/>
        </a:p>
      </dgm:t>
    </dgm:pt>
    <dgm:pt modelId="{A34631E8-8E36-40C1-B7B6-3B25E43D2C43}" type="sibTrans" cxnId="{8ABCC917-95D9-4B1E-BF30-CCF0CE39138B}">
      <dgm:prSet/>
      <dgm:spPr/>
      <dgm:t>
        <a:bodyPr/>
        <a:lstStyle/>
        <a:p>
          <a:endParaRPr lang="en-US"/>
        </a:p>
      </dgm:t>
    </dgm:pt>
    <dgm:pt modelId="{8A98A7B5-FB29-4801-9E12-9700E22DF24A}">
      <dgm:prSet/>
      <dgm:spPr/>
      <dgm:t>
        <a:bodyPr/>
        <a:lstStyle/>
        <a:p>
          <a:r>
            <a:rPr lang="en-GB" i="0"/>
            <a:t>System Library: System libraries are special functions or programs  using which application programs or system utilities accesses kernel's features.</a:t>
          </a:r>
          <a:endParaRPr lang="en-US"/>
        </a:p>
      </dgm:t>
    </dgm:pt>
    <dgm:pt modelId="{BEC55958-919F-490F-B199-D62CA6370A97}" type="parTrans" cxnId="{669186F4-5989-4518-AF3A-B8A3C2201564}">
      <dgm:prSet/>
      <dgm:spPr/>
      <dgm:t>
        <a:bodyPr/>
        <a:lstStyle/>
        <a:p>
          <a:endParaRPr lang="en-US"/>
        </a:p>
      </dgm:t>
    </dgm:pt>
    <dgm:pt modelId="{AB6574B1-46E0-4C85-A0B3-7D7ADC3F4F67}" type="sibTrans" cxnId="{669186F4-5989-4518-AF3A-B8A3C2201564}">
      <dgm:prSet/>
      <dgm:spPr/>
      <dgm:t>
        <a:bodyPr/>
        <a:lstStyle/>
        <a:p>
          <a:endParaRPr lang="en-US"/>
        </a:p>
      </dgm:t>
    </dgm:pt>
    <dgm:pt modelId="{94267054-8BC0-4518-A931-5DCA1FFC1D1E}">
      <dgm:prSet/>
      <dgm:spPr/>
      <dgm:t>
        <a:bodyPr/>
        <a:lstStyle/>
        <a:p>
          <a:r>
            <a:rPr lang="en-GB" i="0"/>
            <a:t>Shell: The shell is the user interface of the Linux Operating System. It allows users to interact with the system by entering commands, </a:t>
          </a:r>
          <a:endParaRPr lang="en-US"/>
        </a:p>
      </dgm:t>
    </dgm:pt>
    <dgm:pt modelId="{6B1ED1D7-A682-4A4C-AA4E-0755D312D0BD}" type="parTrans" cxnId="{E2DE710C-08B0-4143-B2A8-92A98A6058D5}">
      <dgm:prSet/>
      <dgm:spPr/>
      <dgm:t>
        <a:bodyPr/>
        <a:lstStyle/>
        <a:p>
          <a:endParaRPr lang="en-US"/>
        </a:p>
      </dgm:t>
    </dgm:pt>
    <dgm:pt modelId="{CD6C7766-50D8-4F42-9907-F1A1DB4A6D26}" type="sibTrans" cxnId="{E2DE710C-08B0-4143-B2A8-92A98A6058D5}">
      <dgm:prSet/>
      <dgm:spPr/>
      <dgm:t>
        <a:bodyPr/>
        <a:lstStyle/>
        <a:p>
          <a:endParaRPr lang="en-US"/>
        </a:p>
      </dgm:t>
    </dgm:pt>
    <dgm:pt modelId="{0A68556E-8746-4A90-9574-24E4DAC3AC7E}">
      <dgm:prSet/>
      <dgm:spPr/>
      <dgm:t>
        <a:bodyPr/>
        <a:lstStyle/>
        <a:p>
          <a:pPr rtl="0"/>
          <a:r>
            <a:rPr lang="en-GB" i="0"/>
            <a:t>Hardware Layer: The hardware layer encompasses all the physical components of the computer, such as RAM</a:t>
          </a:r>
          <a:r>
            <a:rPr lang="en-GB" i="0">
              <a:latin typeface="Rockwell Nova Light"/>
            </a:rPr>
            <a:t>,</a:t>
          </a:r>
          <a:r>
            <a:rPr lang="en-GB" i="0"/>
            <a:t> HDD</a:t>
          </a:r>
          <a:r>
            <a:rPr lang="en-GB" i="0">
              <a:latin typeface="Rockwell Nova Light"/>
            </a:rPr>
            <a:t>,</a:t>
          </a:r>
          <a:r>
            <a:rPr lang="en-GB" i="0"/>
            <a:t> CPU and input/output devices. This layer is responsible for interacting with the Linux Operating System and providing the necessary resources for the system and applications to function properly. </a:t>
          </a:r>
          <a:endParaRPr lang="en-US"/>
        </a:p>
      </dgm:t>
    </dgm:pt>
    <dgm:pt modelId="{DC4E73E5-1261-4A02-89EA-2052EC99C38C}" type="parTrans" cxnId="{75D0FD82-2013-4AF0-ACD5-FBD13F3EDC91}">
      <dgm:prSet/>
      <dgm:spPr/>
      <dgm:t>
        <a:bodyPr/>
        <a:lstStyle/>
        <a:p>
          <a:endParaRPr lang="en-US"/>
        </a:p>
      </dgm:t>
    </dgm:pt>
    <dgm:pt modelId="{1F913087-FAF4-48B9-A9FE-2BDA271E2839}" type="sibTrans" cxnId="{75D0FD82-2013-4AF0-ACD5-FBD13F3EDC91}">
      <dgm:prSet/>
      <dgm:spPr/>
      <dgm:t>
        <a:bodyPr/>
        <a:lstStyle/>
        <a:p>
          <a:endParaRPr lang="en-US"/>
        </a:p>
      </dgm:t>
    </dgm:pt>
    <dgm:pt modelId="{B172D597-C22F-4435-AFA6-DE79D2A6D0B4}">
      <dgm:prSet/>
      <dgm:spPr/>
      <dgm:t>
        <a:bodyPr/>
        <a:lstStyle/>
        <a:p>
          <a:r>
            <a:rPr lang="en-GB" i="0"/>
            <a:t>System Utility: System utilities are essential tools and programs provided by the Linux Operating System to manage and configure various aspects of the system. They are responsible to do specialized, individual level task. </a:t>
          </a:r>
          <a:endParaRPr lang="en-US"/>
        </a:p>
      </dgm:t>
    </dgm:pt>
    <dgm:pt modelId="{4F379D34-ECCD-4154-BE9F-94A4B8E42B79}" type="parTrans" cxnId="{85FB299C-6580-4817-BA87-62A7582CBF4E}">
      <dgm:prSet/>
      <dgm:spPr/>
      <dgm:t>
        <a:bodyPr/>
        <a:lstStyle/>
        <a:p>
          <a:endParaRPr lang="en-US"/>
        </a:p>
      </dgm:t>
    </dgm:pt>
    <dgm:pt modelId="{8920AB5B-259E-4352-8AAD-159B2EA0C97E}" type="sibTrans" cxnId="{85FB299C-6580-4817-BA87-62A7582CBF4E}">
      <dgm:prSet/>
      <dgm:spPr/>
      <dgm:t>
        <a:bodyPr/>
        <a:lstStyle/>
        <a:p>
          <a:endParaRPr lang="en-US"/>
        </a:p>
      </dgm:t>
    </dgm:pt>
    <dgm:pt modelId="{32417B87-287A-4E6F-97FC-4727317BB2CC}" type="pres">
      <dgm:prSet presAssocID="{6A3D0B86-7160-48C4-B49A-5CDE3B7F71D5}" presName="root" presStyleCnt="0">
        <dgm:presLayoutVars>
          <dgm:dir/>
          <dgm:resizeHandles val="exact"/>
        </dgm:presLayoutVars>
      </dgm:prSet>
      <dgm:spPr/>
    </dgm:pt>
    <dgm:pt modelId="{62825739-934C-48F1-9422-1155ADF6559E}" type="pres">
      <dgm:prSet presAssocID="{6A3D0B86-7160-48C4-B49A-5CDE3B7F71D5}" presName="container" presStyleCnt="0">
        <dgm:presLayoutVars>
          <dgm:dir/>
          <dgm:resizeHandles val="exact"/>
        </dgm:presLayoutVars>
      </dgm:prSet>
      <dgm:spPr/>
    </dgm:pt>
    <dgm:pt modelId="{15C5EAA8-0436-4067-8E75-5B9287F013C2}" type="pres">
      <dgm:prSet presAssocID="{0FAA90E0-F8D3-4ED6-81CC-F226D78358C1}" presName="compNode" presStyleCnt="0"/>
      <dgm:spPr/>
    </dgm:pt>
    <dgm:pt modelId="{0415BD3B-4BD7-4F0F-991F-A9F39EE19CA5}" type="pres">
      <dgm:prSet presAssocID="{0FAA90E0-F8D3-4ED6-81CC-F226D78358C1}" presName="iconBgRect" presStyleLbl="bgShp" presStyleIdx="0" presStyleCnt="5"/>
      <dgm:spPr/>
    </dgm:pt>
    <dgm:pt modelId="{BCC3F6CA-ACA9-46F6-A024-E0208F6CF472}" type="pres">
      <dgm:prSet presAssocID="{0FAA90E0-F8D3-4ED6-81CC-F226D78358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47B50CA-C43D-4D9B-9E96-879683ED5699}" type="pres">
      <dgm:prSet presAssocID="{0FAA90E0-F8D3-4ED6-81CC-F226D78358C1}" presName="spaceRect" presStyleCnt="0"/>
      <dgm:spPr/>
    </dgm:pt>
    <dgm:pt modelId="{9B59C6FA-FAF3-4F09-B4C4-96FC0751A79E}" type="pres">
      <dgm:prSet presAssocID="{0FAA90E0-F8D3-4ED6-81CC-F226D78358C1}" presName="textRect" presStyleLbl="revTx" presStyleIdx="0" presStyleCnt="5">
        <dgm:presLayoutVars>
          <dgm:chMax val="1"/>
          <dgm:chPref val="1"/>
        </dgm:presLayoutVars>
      </dgm:prSet>
      <dgm:spPr/>
    </dgm:pt>
    <dgm:pt modelId="{1CDF7229-EFE1-4759-A570-8A014B7857E6}" type="pres">
      <dgm:prSet presAssocID="{A34631E8-8E36-40C1-B7B6-3B25E43D2C43}" presName="sibTrans" presStyleLbl="sibTrans2D1" presStyleIdx="0" presStyleCnt="0"/>
      <dgm:spPr/>
    </dgm:pt>
    <dgm:pt modelId="{7B8365D7-D2D1-4BAB-BEB3-A261B4909942}" type="pres">
      <dgm:prSet presAssocID="{8A98A7B5-FB29-4801-9E12-9700E22DF24A}" presName="compNode" presStyleCnt="0"/>
      <dgm:spPr/>
    </dgm:pt>
    <dgm:pt modelId="{5A9146E9-94E2-4F31-BB60-2AA123773ED6}" type="pres">
      <dgm:prSet presAssocID="{8A98A7B5-FB29-4801-9E12-9700E22DF24A}" presName="iconBgRect" presStyleLbl="bgShp" presStyleIdx="1" presStyleCnt="5"/>
      <dgm:spPr/>
    </dgm:pt>
    <dgm:pt modelId="{F7C39A49-9573-445C-823B-0A55C0B49E26}" type="pres">
      <dgm:prSet presAssocID="{8A98A7B5-FB29-4801-9E12-9700E22DF24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B00BF330-B2DD-4F4E-A67D-37891BCCA0B1}" type="pres">
      <dgm:prSet presAssocID="{8A98A7B5-FB29-4801-9E12-9700E22DF24A}" presName="spaceRect" presStyleCnt="0"/>
      <dgm:spPr/>
    </dgm:pt>
    <dgm:pt modelId="{BF14CC23-58ED-4E9F-9F4B-6A9061D7FCD4}" type="pres">
      <dgm:prSet presAssocID="{8A98A7B5-FB29-4801-9E12-9700E22DF24A}" presName="textRect" presStyleLbl="revTx" presStyleIdx="1" presStyleCnt="5">
        <dgm:presLayoutVars>
          <dgm:chMax val="1"/>
          <dgm:chPref val="1"/>
        </dgm:presLayoutVars>
      </dgm:prSet>
      <dgm:spPr/>
    </dgm:pt>
    <dgm:pt modelId="{36663990-A4D2-4431-95A2-D3B8DEEDE321}" type="pres">
      <dgm:prSet presAssocID="{AB6574B1-46E0-4C85-A0B3-7D7ADC3F4F67}" presName="sibTrans" presStyleLbl="sibTrans2D1" presStyleIdx="0" presStyleCnt="0"/>
      <dgm:spPr/>
    </dgm:pt>
    <dgm:pt modelId="{C4A42AC8-3467-4A28-AEEA-0A373474CAC1}" type="pres">
      <dgm:prSet presAssocID="{94267054-8BC0-4518-A931-5DCA1FFC1D1E}" presName="compNode" presStyleCnt="0"/>
      <dgm:spPr/>
    </dgm:pt>
    <dgm:pt modelId="{F6115B1E-8A29-45BA-A02B-F5CB6C5896B6}" type="pres">
      <dgm:prSet presAssocID="{94267054-8BC0-4518-A931-5DCA1FFC1D1E}" presName="iconBgRect" presStyleLbl="bgShp" presStyleIdx="2" presStyleCnt="5"/>
      <dgm:spPr/>
    </dgm:pt>
    <dgm:pt modelId="{ACE62914-19E4-4D3E-80BD-420C166CECBE}" type="pres">
      <dgm:prSet presAssocID="{94267054-8BC0-4518-A931-5DCA1FFC1D1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9013987F-8C7A-498A-AF0C-C3DC109F9C0A}" type="pres">
      <dgm:prSet presAssocID="{94267054-8BC0-4518-A931-5DCA1FFC1D1E}" presName="spaceRect" presStyleCnt="0"/>
      <dgm:spPr/>
    </dgm:pt>
    <dgm:pt modelId="{7B1AFA55-BD1C-4FA6-A0F3-19CD7B128CC7}" type="pres">
      <dgm:prSet presAssocID="{94267054-8BC0-4518-A931-5DCA1FFC1D1E}" presName="textRect" presStyleLbl="revTx" presStyleIdx="2" presStyleCnt="5">
        <dgm:presLayoutVars>
          <dgm:chMax val="1"/>
          <dgm:chPref val="1"/>
        </dgm:presLayoutVars>
      </dgm:prSet>
      <dgm:spPr/>
    </dgm:pt>
    <dgm:pt modelId="{CAA56FF0-6C92-4BB6-A4C2-8CA49B21506A}" type="pres">
      <dgm:prSet presAssocID="{CD6C7766-50D8-4F42-9907-F1A1DB4A6D26}" presName="sibTrans" presStyleLbl="sibTrans2D1" presStyleIdx="0" presStyleCnt="0"/>
      <dgm:spPr/>
    </dgm:pt>
    <dgm:pt modelId="{C90FA158-7AEC-425D-BFA1-4807DC3ED1DB}" type="pres">
      <dgm:prSet presAssocID="{0A68556E-8746-4A90-9574-24E4DAC3AC7E}" presName="compNode" presStyleCnt="0"/>
      <dgm:spPr/>
    </dgm:pt>
    <dgm:pt modelId="{B0C80ABC-5FC6-4F23-A92F-10DF5BEBC501}" type="pres">
      <dgm:prSet presAssocID="{0A68556E-8746-4A90-9574-24E4DAC3AC7E}" presName="iconBgRect" presStyleLbl="bgShp" presStyleIdx="3" presStyleCnt="5"/>
      <dgm:spPr/>
    </dgm:pt>
    <dgm:pt modelId="{0176CFFC-34B4-486F-AA08-2DB497E5134B}" type="pres">
      <dgm:prSet presAssocID="{0A68556E-8746-4A90-9574-24E4DAC3AC7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462D01AA-F3EF-4A63-8762-19007A58EACC}" type="pres">
      <dgm:prSet presAssocID="{0A68556E-8746-4A90-9574-24E4DAC3AC7E}" presName="spaceRect" presStyleCnt="0"/>
      <dgm:spPr/>
    </dgm:pt>
    <dgm:pt modelId="{69358A0D-728A-4F36-AE22-2A45483B1C58}" type="pres">
      <dgm:prSet presAssocID="{0A68556E-8746-4A90-9574-24E4DAC3AC7E}" presName="textRect" presStyleLbl="revTx" presStyleIdx="3" presStyleCnt="5">
        <dgm:presLayoutVars>
          <dgm:chMax val="1"/>
          <dgm:chPref val="1"/>
        </dgm:presLayoutVars>
      </dgm:prSet>
      <dgm:spPr/>
    </dgm:pt>
    <dgm:pt modelId="{DAE81F56-EA13-4862-91B7-5844D19B5685}" type="pres">
      <dgm:prSet presAssocID="{1F913087-FAF4-48B9-A9FE-2BDA271E2839}" presName="sibTrans" presStyleLbl="sibTrans2D1" presStyleIdx="0" presStyleCnt="0"/>
      <dgm:spPr/>
    </dgm:pt>
    <dgm:pt modelId="{00BE023D-C44E-4ECD-9157-22034F4FCF34}" type="pres">
      <dgm:prSet presAssocID="{B172D597-C22F-4435-AFA6-DE79D2A6D0B4}" presName="compNode" presStyleCnt="0"/>
      <dgm:spPr/>
    </dgm:pt>
    <dgm:pt modelId="{0C4D4ED8-39A3-4D82-BC65-1A0B57CF953C}" type="pres">
      <dgm:prSet presAssocID="{B172D597-C22F-4435-AFA6-DE79D2A6D0B4}" presName="iconBgRect" presStyleLbl="bgShp" presStyleIdx="4" presStyleCnt="5"/>
      <dgm:spPr/>
    </dgm:pt>
    <dgm:pt modelId="{641E2EC5-329E-4118-9912-07E0DCB5A21A}" type="pres">
      <dgm:prSet presAssocID="{B172D597-C22F-4435-AFA6-DE79D2A6D0B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22BFC719-5C2E-4D03-9EB7-C9F99913BD3A}" type="pres">
      <dgm:prSet presAssocID="{B172D597-C22F-4435-AFA6-DE79D2A6D0B4}" presName="spaceRect" presStyleCnt="0"/>
      <dgm:spPr/>
    </dgm:pt>
    <dgm:pt modelId="{D472E6C0-0226-421E-BFCA-CB8DEF98ED0C}" type="pres">
      <dgm:prSet presAssocID="{B172D597-C22F-4435-AFA6-DE79D2A6D0B4}" presName="textRect" presStyleLbl="revTx" presStyleIdx="4" presStyleCnt="5">
        <dgm:presLayoutVars>
          <dgm:chMax val="1"/>
          <dgm:chPref val="1"/>
        </dgm:presLayoutVars>
      </dgm:prSet>
      <dgm:spPr/>
    </dgm:pt>
  </dgm:ptLst>
  <dgm:cxnLst>
    <dgm:cxn modelId="{E2DE710C-08B0-4143-B2A8-92A98A6058D5}" srcId="{6A3D0B86-7160-48C4-B49A-5CDE3B7F71D5}" destId="{94267054-8BC0-4518-A931-5DCA1FFC1D1E}" srcOrd="2" destOrd="0" parTransId="{6B1ED1D7-A682-4A4C-AA4E-0755D312D0BD}" sibTransId="{CD6C7766-50D8-4F42-9907-F1A1DB4A6D26}"/>
    <dgm:cxn modelId="{8ABCC917-95D9-4B1E-BF30-CCF0CE39138B}" srcId="{6A3D0B86-7160-48C4-B49A-5CDE3B7F71D5}" destId="{0FAA90E0-F8D3-4ED6-81CC-F226D78358C1}" srcOrd="0" destOrd="0" parTransId="{A59611DA-7EAC-4CEC-A4CF-BA12992DF8B8}" sibTransId="{A34631E8-8E36-40C1-B7B6-3B25E43D2C43}"/>
    <dgm:cxn modelId="{5B7DD33C-BE73-4144-8DD6-AB74D4546CBB}" type="presOf" srcId="{94267054-8BC0-4518-A931-5DCA1FFC1D1E}" destId="{7B1AFA55-BD1C-4FA6-A0F3-19CD7B128CC7}" srcOrd="0" destOrd="0" presId="urn:microsoft.com/office/officeart/2018/2/layout/IconCircleList"/>
    <dgm:cxn modelId="{C703CF62-F0C0-4332-BEAC-952A6B53C4AD}" type="presOf" srcId="{1F913087-FAF4-48B9-A9FE-2BDA271E2839}" destId="{DAE81F56-EA13-4862-91B7-5844D19B5685}" srcOrd="0" destOrd="0" presId="urn:microsoft.com/office/officeart/2018/2/layout/IconCircleList"/>
    <dgm:cxn modelId="{267BF063-4D39-4069-A6C6-9B8CE39B061A}" type="presOf" srcId="{A34631E8-8E36-40C1-B7B6-3B25E43D2C43}" destId="{1CDF7229-EFE1-4759-A570-8A014B7857E6}" srcOrd="0" destOrd="0" presId="urn:microsoft.com/office/officeart/2018/2/layout/IconCircleList"/>
    <dgm:cxn modelId="{414C566F-A0AA-479E-B440-F2E6FC1A61F8}" type="presOf" srcId="{AB6574B1-46E0-4C85-A0B3-7D7ADC3F4F67}" destId="{36663990-A4D2-4431-95A2-D3B8DEEDE321}" srcOrd="0" destOrd="0" presId="urn:microsoft.com/office/officeart/2018/2/layout/IconCircleList"/>
    <dgm:cxn modelId="{4186CD52-C1C1-4980-88B5-E2BC2518E78B}" type="presOf" srcId="{CD6C7766-50D8-4F42-9907-F1A1DB4A6D26}" destId="{CAA56FF0-6C92-4BB6-A4C2-8CA49B21506A}" srcOrd="0" destOrd="0" presId="urn:microsoft.com/office/officeart/2018/2/layout/IconCircleList"/>
    <dgm:cxn modelId="{75D0FD82-2013-4AF0-ACD5-FBD13F3EDC91}" srcId="{6A3D0B86-7160-48C4-B49A-5CDE3B7F71D5}" destId="{0A68556E-8746-4A90-9574-24E4DAC3AC7E}" srcOrd="3" destOrd="0" parTransId="{DC4E73E5-1261-4A02-89EA-2052EC99C38C}" sibTransId="{1F913087-FAF4-48B9-A9FE-2BDA271E2839}"/>
    <dgm:cxn modelId="{6B7A1693-05A0-4A49-A3CB-0C9819D2C436}" type="presOf" srcId="{B172D597-C22F-4435-AFA6-DE79D2A6D0B4}" destId="{D472E6C0-0226-421E-BFCA-CB8DEF98ED0C}" srcOrd="0" destOrd="0" presId="urn:microsoft.com/office/officeart/2018/2/layout/IconCircleList"/>
    <dgm:cxn modelId="{85FB299C-6580-4817-BA87-62A7582CBF4E}" srcId="{6A3D0B86-7160-48C4-B49A-5CDE3B7F71D5}" destId="{B172D597-C22F-4435-AFA6-DE79D2A6D0B4}" srcOrd="4" destOrd="0" parTransId="{4F379D34-ECCD-4154-BE9F-94A4B8E42B79}" sibTransId="{8920AB5B-259E-4352-8AAD-159B2EA0C97E}"/>
    <dgm:cxn modelId="{8B946CAE-96E6-4290-BDDE-E117085DE47D}" type="presOf" srcId="{0FAA90E0-F8D3-4ED6-81CC-F226D78358C1}" destId="{9B59C6FA-FAF3-4F09-B4C4-96FC0751A79E}" srcOrd="0" destOrd="0" presId="urn:microsoft.com/office/officeart/2018/2/layout/IconCircleList"/>
    <dgm:cxn modelId="{07802FE2-0285-4DA6-AE18-FD1F03B0C709}" type="presOf" srcId="{8A98A7B5-FB29-4801-9E12-9700E22DF24A}" destId="{BF14CC23-58ED-4E9F-9F4B-6A9061D7FCD4}" srcOrd="0" destOrd="0" presId="urn:microsoft.com/office/officeart/2018/2/layout/IconCircleList"/>
    <dgm:cxn modelId="{74416EE5-B29F-4DF5-AFFC-AD4FFEA9EDBB}" type="presOf" srcId="{6A3D0B86-7160-48C4-B49A-5CDE3B7F71D5}" destId="{32417B87-287A-4E6F-97FC-4727317BB2CC}" srcOrd="0" destOrd="0" presId="urn:microsoft.com/office/officeart/2018/2/layout/IconCircleList"/>
    <dgm:cxn modelId="{C2B5CDEE-367D-473C-B377-F1B6F309E4FB}" type="presOf" srcId="{0A68556E-8746-4A90-9574-24E4DAC3AC7E}" destId="{69358A0D-728A-4F36-AE22-2A45483B1C58}" srcOrd="0" destOrd="0" presId="urn:microsoft.com/office/officeart/2018/2/layout/IconCircleList"/>
    <dgm:cxn modelId="{669186F4-5989-4518-AF3A-B8A3C2201564}" srcId="{6A3D0B86-7160-48C4-B49A-5CDE3B7F71D5}" destId="{8A98A7B5-FB29-4801-9E12-9700E22DF24A}" srcOrd="1" destOrd="0" parTransId="{BEC55958-919F-490F-B199-D62CA6370A97}" sibTransId="{AB6574B1-46E0-4C85-A0B3-7D7ADC3F4F67}"/>
    <dgm:cxn modelId="{6503C8F5-619B-4B24-AB3F-214B7187AFBE}" type="presParOf" srcId="{32417B87-287A-4E6F-97FC-4727317BB2CC}" destId="{62825739-934C-48F1-9422-1155ADF6559E}" srcOrd="0" destOrd="0" presId="urn:microsoft.com/office/officeart/2018/2/layout/IconCircleList"/>
    <dgm:cxn modelId="{E8B2E885-E664-4AAB-92C6-78392F782B61}" type="presParOf" srcId="{62825739-934C-48F1-9422-1155ADF6559E}" destId="{15C5EAA8-0436-4067-8E75-5B9287F013C2}" srcOrd="0" destOrd="0" presId="urn:microsoft.com/office/officeart/2018/2/layout/IconCircleList"/>
    <dgm:cxn modelId="{BD35C90D-C6F5-419B-B442-37B8BFAE9AC6}" type="presParOf" srcId="{15C5EAA8-0436-4067-8E75-5B9287F013C2}" destId="{0415BD3B-4BD7-4F0F-991F-A9F39EE19CA5}" srcOrd="0" destOrd="0" presId="urn:microsoft.com/office/officeart/2018/2/layout/IconCircleList"/>
    <dgm:cxn modelId="{EB47DCB4-5183-496D-9989-AD015293FC5C}" type="presParOf" srcId="{15C5EAA8-0436-4067-8E75-5B9287F013C2}" destId="{BCC3F6CA-ACA9-46F6-A024-E0208F6CF472}" srcOrd="1" destOrd="0" presId="urn:microsoft.com/office/officeart/2018/2/layout/IconCircleList"/>
    <dgm:cxn modelId="{3B5BF33A-76B6-4201-AB18-5D2726BB16A7}" type="presParOf" srcId="{15C5EAA8-0436-4067-8E75-5B9287F013C2}" destId="{E47B50CA-C43D-4D9B-9E96-879683ED5699}" srcOrd="2" destOrd="0" presId="urn:microsoft.com/office/officeart/2018/2/layout/IconCircleList"/>
    <dgm:cxn modelId="{1BF220C0-F915-4F29-9FF9-A9F06952E758}" type="presParOf" srcId="{15C5EAA8-0436-4067-8E75-5B9287F013C2}" destId="{9B59C6FA-FAF3-4F09-B4C4-96FC0751A79E}" srcOrd="3" destOrd="0" presId="urn:microsoft.com/office/officeart/2018/2/layout/IconCircleList"/>
    <dgm:cxn modelId="{FEEC58B1-D416-4C13-ABF1-4B9D42942DBD}" type="presParOf" srcId="{62825739-934C-48F1-9422-1155ADF6559E}" destId="{1CDF7229-EFE1-4759-A570-8A014B7857E6}" srcOrd="1" destOrd="0" presId="urn:microsoft.com/office/officeart/2018/2/layout/IconCircleList"/>
    <dgm:cxn modelId="{54C520BF-E413-4BA1-B4AE-DD4582E1EC5F}" type="presParOf" srcId="{62825739-934C-48F1-9422-1155ADF6559E}" destId="{7B8365D7-D2D1-4BAB-BEB3-A261B4909942}" srcOrd="2" destOrd="0" presId="urn:microsoft.com/office/officeart/2018/2/layout/IconCircleList"/>
    <dgm:cxn modelId="{3DF9B0B0-423C-4491-9378-64AFD5D31F4A}" type="presParOf" srcId="{7B8365D7-D2D1-4BAB-BEB3-A261B4909942}" destId="{5A9146E9-94E2-4F31-BB60-2AA123773ED6}" srcOrd="0" destOrd="0" presId="urn:microsoft.com/office/officeart/2018/2/layout/IconCircleList"/>
    <dgm:cxn modelId="{6308F4BC-8F48-49DB-B4E7-553150578D2C}" type="presParOf" srcId="{7B8365D7-D2D1-4BAB-BEB3-A261B4909942}" destId="{F7C39A49-9573-445C-823B-0A55C0B49E26}" srcOrd="1" destOrd="0" presId="urn:microsoft.com/office/officeart/2018/2/layout/IconCircleList"/>
    <dgm:cxn modelId="{2FBDE6E8-4F38-4599-8F12-F84C7D838E3F}" type="presParOf" srcId="{7B8365D7-D2D1-4BAB-BEB3-A261B4909942}" destId="{B00BF330-B2DD-4F4E-A67D-37891BCCA0B1}" srcOrd="2" destOrd="0" presId="urn:microsoft.com/office/officeart/2018/2/layout/IconCircleList"/>
    <dgm:cxn modelId="{2ACA8D33-666B-4F37-B8F5-6F7C7446BC8B}" type="presParOf" srcId="{7B8365D7-D2D1-4BAB-BEB3-A261B4909942}" destId="{BF14CC23-58ED-4E9F-9F4B-6A9061D7FCD4}" srcOrd="3" destOrd="0" presId="urn:microsoft.com/office/officeart/2018/2/layout/IconCircleList"/>
    <dgm:cxn modelId="{57338440-747C-4AF8-87F4-D0B2150E4668}" type="presParOf" srcId="{62825739-934C-48F1-9422-1155ADF6559E}" destId="{36663990-A4D2-4431-95A2-D3B8DEEDE321}" srcOrd="3" destOrd="0" presId="urn:microsoft.com/office/officeart/2018/2/layout/IconCircleList"/>
    <dgm:cxn modelId="{428A60A9-280E-4AB7-A4D8-B74696CC86C1}" type="presParOf" srcId="{62825739-934C-48F1-9422-1155ADF6559E}" destId="{C4A42AC8-3467-4A28-AEEA-0A373474CAC1}" srcOrd="4" destOrd="0" presId="urn:microsoft.com/office/officeart/2018/2/layout/IconCircleList"/>
    <dgm:cxn modelId="{E537D062-3AAB-4947-92FB-AAFD203176E2}" type="presParOf" srcId="{C4A42AC8-3467-4A28-AEEA-0A373474CAC1}" destId="{F6115B1E-8A29-45BA-A02B-F5CB6C5896B6}" srcOrd="0" destOrd="0" presId="urn:microsoft.com/office/officeart/2018/2/layout/IconCircleList"/>
    <dgm:cxn modelId="{F8A25D8C-7D80-4A63-942A-DD75A2B9047A}" type="presParOf" srcId="{C4A42AC8-3467-4A28-AEEA-0A373474CAC1}" destId="{ACE62914-19E4-4D3E-80BD-420C166CECBE}" srcOrd="1" destOrd="0" presId="urn:microsoft.com/office/officeart/2018/2/layout/IconCircleList"/>
    <dgm:cxn modelId="{22D6311D-9581-401E-ADF1-63DB426E89A9}" type="presParOf" srcId="{C4A42AC8-3467-4A28-AEEA-0A373474CAC1}" destId="{9013987F-8C7A-498A-AF0C-C3DC109F9C0A}" srcOrd="2" destOrd="0" presId="urn:microsoft.com/office/officeart/2018/2/layout/IconCircleList"/>
    <dgm:cxn modelId="{39FD2D3B-C9C7-4FCA-9742-20111386D919}" type="presParOf" srcId="{C4A42AC8-3467-4A28-AEEA-0A373474CAC1}" destId="{7B1AFA55-BD1C-4FA6-A0F3-19CD7B128CC7}" srcOrd="3" destOrd="0" presId="urn:microsoft.com/office/officeart/2018/2/layout/IconCircleList"/>
    <dgm:cxn modelId="{E32C14C4-DE25-4151-B6CB-33AD9BF6F0F3}" type="presParOf" srcId="{62825739-934C-48F1-9422-1155ADF6559E}" destId="{CAA56FF0-6C92-4BB6-A4C2-8CA49B21506A}" srcOrd="5" destOrd="0" presId="urn:microsoft.com/office/officeart/2018/2/layout/IconCircleList"/>
    <dgm:cxn modelId="{659FD82D-277A-459F-A357-096DF2BDCFF0}" type="presParOf" srcId="{62825739-934C-48F1-9422-1155ADF6559E}" destId="{C90FA158-7AEC-425D-BFA1-4807DC3ED1DB}" srcOrd="6" destOrd="0" presId="urn:microsoft.com/office/officeart/2018/2/layout/IconCircleList"/>
    <dgm:cxn modelId="{F4F0CD9A-8FCA-4DE4-B0EF-87CF3CFEAF42}" type="presParOf" srcId="{C90FA158-7AEC-425D-BFA1-4807DC3ED1DB}" destId="{B0C80ABC-5FC6-4F23-A92F-10DF5BEBC501}" srcOrd="0" destOrd="0" presId="urn:microsoft.com/office/officeart/2018/2/layout/IconCircleList"/>
    <dgm:cxn modelId="{1CD08A74-B47F-4D0C-AA4C-3A13BD4C0D36}" type="presParOf" srcId="{C90FA158-7AEC-425D-BFA1-4807DC3ED1DB}" destId="{0176CFFC-34B4-486F-AA08-2DB497E5134B}" srcOrd="1" destOrd="0" presId="urn:microsoft.com/office/officeart/2018/2/layout/IconCircleList"/>
    <dgm:cxn modelId="{5AB8CAA6-2D15-4B54-824B-517454267269}" type="presParOf" srcId="{C90FA158-7AEC-425D-BFA1-4807DC3ED1DB}" destId="{462D01AA-F3EF-4A63-8762-19007A58EACC}" srcOrd="2" destOrd="0" presId="urn:microsoft.com/office/officeart/2018/2/layout/IconCircleList"/>
    <dgm:cxn modelId="{AECE88C3-D899-4561-803F-13C0E95931E4}" type="presParOf" srcId="{C90FA158-7AEC-425D-BFA1-4807DC3ED1DB}" destId="{69358A0D-728A-4F36-AE22-2A45483B1C58}" srcOrd="3" destOrd="0" presId="urn:microsoft.com/office/officeart/2018/2/layout/IconCircleList"/>
    <dgm:cxn modelId="{EB9DF667-5A6F-4E92-A06A-22D82FACB566}" type="presParOf" srcId="{62825739-934C-48F1-9422-1155ADF6559E}" destId="{DAE81F56-EA13-4862-91B7-5844D19B5685}" srcOrd="7" destOrd="0" presId="urn:microsoft.com/office/officeart/2018/2/layout/IconCircleList"/>
    <dgm:cxn modelId="{A3DB9D57-970E-464F-A171-05FE88EF54AC}" type="presParOf" srcId="{62825739-934C-48F1-9422-1155ADF6559E}" destId="{00BE023D-C44E-4ECD-9157-22034F4FCF34}" srcOrd="8" destOrd="0" presId="urn:microsoft.com/office/officeart/2018/2/layout/IconCircleList"/>
    <dgm:cxn modelId="{5A3A723E-5301-43BE-9AFD-F4C880C1C627}" type="presParOf" srcId="{00BE023D-C44E-4ECD-9157-22034F4FCF34}" destId="{0C4D4ED8-39A3-4D82-BC65-1A0B57CF953C}" srcOrd="0" destOrd="0" presId="urn:microsoft.com/office/officeart/2018/2/layout/IconCircleList"/>
    <dgm:cxn modelId="{E4B8CA46-B1BA-46CB-81EB-3A0B2F7885E0}" type="presParOf" srcId="{00BE023D-C44E-4ECD-9157-22034F4FCF34}" destId="{641E2EC5-329E-4118-9912-07E0DCB5A21A}" srcOrd="1" destOrd="0" presId="urn:microsoft.com/office/officeart/2018/2/layout/IconCircleList"/>
    <dgm:cxn modelId="{9FD061F9-44C0-4581-BA71-A15FC1BB19F2}" type="presParOf" srcId="{00BE023D-C44E-4ECD-9157-22034F4FCF34}" destId="{22BFC719-5C2E-4D03-9EB7-C9F99913BD3A}" srcOrd="2" destOrd="0" presId="urn:microsoft.com/office/officeart/2018/2/layout/IconCircleList"/>
    <dgm:cxn modelId="{90EA5C56-4DB9-4D74-9659-2BA6F251E290}" type="presParOf" srcId="{00BE023D-C44E-4ECD-9157-22034F4FCF34}" destId="{D472E6C0-0226-421E-BFCA-CB8DEF98ED0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1E4B6-40BE-4DFA-84FB-22F7351C0F1A}">
      <dsp:nvSpPr>
        <dsp:cNvPr id="0" name=""/>
        <dsp:cNvSpPr/>
      </dsp:nvSpPr>
      <dsp:spPr>
        <a:xfrm>
          <a:off x="539182" y="878"/>
          <a:ext cx="798837" cy="7988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4DCEB-AD04-4425-8E49-C1F221EC4413}">
      <dsp:nvSpPr>
        <dsp:cNvPr id="0" name=""/>
        <dsp:cNvSpPr/>
      </dsp:nvSpPr>
      <dsp:spPr>
        <a:xfrm>
          <a:off x="709426" y="171122"/>
          <a:ext cx="458349" cy="45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43E4C2-3A46-4B05-9E75-52DA611D4EBF}">
      <dsp:nvSpPr>
        <dsp:cNvPr id="0" name=""/>
        <dsp:cNvSpPr/>
      </dsp:nvSpPr>
      <dsp:spPr>
        <a:xfrm>
          <a:off x="283816"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CI/CD A Gentle Introduction</a:t>
          </a:r>
          <a:endParaRPr lang="en-US" sz="1200" kern="1200"/>
        </a:p>
      </dsp:txBody>
      <dsp:txXfrm>
        <a:off x="283816" y="1048534"/>
        <a:ext cx="1309570" cy="523828"/>
      </dsp:txXfrm>
    </dsp:sp>
    <dsp:sp modelId="{1D00CFD0-68B0-4587-A644-FD6CDED0238B}">
      <dsp:nvSpPr>
        <dsp:cNvPr id="0" name=""/>
        <dsp:cNvSpPr/>
      </dsp:nvSpPr>
      <dsp:spPr>
        <a:xfrm>
          <a:off x="2077927" y="878"/>
          <a:ext cx="798837" cy="7988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FB21B4-882E-418A-8637-B1D00D4B436E}">
      <dsp:nvSpPr>
        <dsp:cNvPr id="0" name=""/>
        <dsp:cNvSpPr/>
      </dsp:nvSpPr>
      <dsp:spPr>
        <a:xfrm>
          <a:off x="2248171" y="171122"/>
          <a:ext cx="458349" cy="45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796F02-3163-49FF-A4DA-4CB378BF7023}">
      <dsp:nvSpPr>
        <dsp:cNvPr id="0" name=""/>
        <dsp:cNvSpPr/>
      </dsp:nvSpPr>
      <dsp:spPr>
        <a:xfrm>
          <a:off x="1822561"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Cloud Basics</a:t>
          </a:r>
          <a:endParaRPr lang="en-US" sz="1200" kern="1200"/>
        </a:p>
      </dsp:txBody>
      <dsp:txXfrm>
        <a:off x="1822561" y="1048534"/>
        <a:ext cx="1309570" cy="523828"/>
      </dsp:txXfrm>
    </dsp:sp>
    <dsp:sp modelId="{DC8D7E5C-6E09-4352-988D-F3F8434D0090}">
      <dsp:nvSpPr>
        <dsp:cNvPr id="0" name=""/>
        <dsp:cNvSpPr/>
      </dsp:nvSpPr>
      <dsp:spPr>
        <a:xfrm>
          <a:off x="3616672" y="878"/>
          <a:ext cx="798837" cy="7988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B2611-C22F-43E2-BB08-16354F234E6F}">
      <dsp:nvSpPr>
        <dsp:cNvPr id="0" name=""/>
        <dsp:cNvSpPr/>
      </dsp:nvSpPr>
      <dsp:spPr>
        <a:xfrm>
          <a:off x="3786917" y="171122"/>
          <a:ext cx="458349" cy="45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FCCA82-8436-4013-8CA8-B1866148C992}">
      <dsp:nvSpPr>
        <dsp:cNvPr id="0" name=""/>
        <dsp:cNvSpPr/>
      </dsp:nvSpPr>
      <dsp:spPr>
        <a:xfrm>
          <a:off x="3361306"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Configuration Management</a:t>
          </a:r>
          <a:endParaRPr lang="en-US" sz="1200" kern="1200"/>
        </a:p>
      </dsp:txBody>
      <dsp:txXfrm>
        <a:off x="3361306" y="1048534"/>
        <a:ext cx="1309570" cy="523828"/>
      </dsp:txXfrm>
    </dsp:sp>
    <dsp:sp modelId="{B763C6A2-F498-493D-BB73-48F1EA715EE1}">
      <dsp:nvSpPr>
        <dsp:cNvPr id="0" name=""/>
        <dsp:cNvSpPr/>
      </dsp:nvSpPr>
      <dsp:spPr>
        <a:xfrm>
          <a:off x="5155418" y="878"/>
          <a:ext cx="798837" cy="7988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766898-DEF8-4911-AE01-AD91516F9EFD}">
      <dsp:nvSpPr>
        <dsp:cNvPr id="0" name=""/>
        <dsp:cNvSpPr/>
      </dsp:nvSpPr>
      <dsp:spPr>
        <a:xfrm>
          <a:off x="5325662" y="171122"/>
          <a:ext cx="458349" cy="45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0E69AB-5680-4E8D-89ED-8453AA8F619E}">
      <dsp:nvSpPr>
        <dsp:cNvPr id="0" name=""/>
        <dsp:cNvSpPr/>
      </dsp:nvSpPr>
      <dsp:spPr>
        <a:xfrm>
          <a:off x="4900051"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Deployment Strategies</a:t>
          </a:r>
          <a:endParaRPr lang="en-US" sz="1200" kern="1200"/>
        </a:p>
      </dsp:txBody>
      <dsp:txXfrm>
        <a:off x="4900051" y="1048534"/>
        <a:ext cx="1309570" cy="523828"/>
      </dsp:txXfrm>
    </dsp:sp>
    <dsp:sp modelId="{B0F9254F-CC4A-4C28-BCD5-0AAF4534E0FF}">
      <dsp:nvSpPr>
        <dsp:cNvPr id="0" name=""/>
        <dsp:cNvSpPr/>
      </dsp:nvSpPr>
      <dsp:spPr>
        <a:xfrm>
          <a:off x="6694163" y="878"/>
          <a:ext cx="798837" cy="7988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11C27-A2F3-48A3-8805-768484E064F7}">
      <dsp:nvSpPr>
        <dsp:cNvPr id="0" name=""/>
        <dsp:cNvSpPr/>
      </dsp:nvSpPr>
      <dsp:spPr>
        <a:xfrm>
          <a:off x="6864407" y="171122"/>
          <a:ext cx="458349" cy="45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F987AF-FED2-438C-A686-D5E86D8BCD53}">
      <dsp:nvSpPr>
        <dsp:cNvPr id="0" name=""/>
        <dsp:cNvSpPr/>
      </dsp:nvSpPr>
      <dsp:spPr>
        <a:xfrm>
          <a:off x="6438796"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What is DevOps</a:t>
          </a:r>
          <a:endParaRPr lang="en-US" sz="1200" kern="1200"/>
        </a:p>
      </dsp:txBody>
      <dsp:txXfrm>
        <a:off x="6438796" y="1048534"/>
        <a:ext cx="1309570" cy="523828"/>
      </dsp:txXfrm>
    </dsp:sp>
    <dsp:sp modelId="{4B1A69D7-3D45-4CAB-9470-C9D8ACD0C1FA}">
      <dsp:nvSpPr>
        <dsp:cNvPr id="0" name=""/>
        <dsp:cNvSpPr/>
      </dsp:nvSpPr>
      <dsp:spPr>
        <a:xfrm>
          <a:off x="8232908" y="878"/>
          <a:ext cx="798837" cy="7988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A55FF-BF86-4327-BA1F-D7A36DD5590A}">
      <dsp:nvSpPr>
        <dsp:cNvPr id="0" name=""/>
        <dsp:cNvSpPr/>
      </dsp:nvSpPr>
      <dsp:spPr>
        <a:xfrm>
          <a:off x="8403152" y="171122"/>
          <a:ext cx="458349" cy="45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1D6DE2-AFF9-458D-A787-30D624911E0D}">
      <dsp:nvSpPr>
        <dsp:cNvPr id="0" name=""/>
        <dsp:cNvSpPr/>
      </dsp:nvSpPr>
      <dsp:spPr>
        <a:xfrm>
          <a:off x="7977542"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Infra as Code Basics</a:t>
          </a:r>
          <a:endParaRPr lang="en-US" sz="1200" kern="1200"/>
        </a:p>
      </dsp:txBody>
      <dsp:txXfrm>
        <a:off x="7977542" y="1048534"/>
        <a:ext cx="1309570" cy="523828"/>
      </dsp:txXfrm>
    </dsp:sp>
    <dsp:sp modelId="{CC76A670-9F4D-405A-88D1-DF1D085D6D8C}">
      <dsp:nvSpPr>
        <dsp:cNvPr id="0" name=""/>
        <dsp:cNvSpPr/>
      </dsp:nvSpPr>
      <dsp:spPr>
        <a:xfrm>
          <a:off x="9771653" y="878"/>
          <a:ext cx="798837" cy="7988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A6F07-D7C7-4BBF-8EBE-402623427EAA}">
      <dsp:nvSpPr>
        <dsp:cNvPr id="0" name=""/>
        <dsp:cNvSpPr/>
      </dsp:nvSpPr>
      <dsp:spPr>
        <a:xfrm>
          <a:off x="9941897" y="171122"/>
          <a:ext cx="458349" cy="45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65F27-2915-4C51-974A-8062ABB85FF9}">
      <dsp:nvSpPr>
        <dsp:cNvPr id="0" name=""/>
        <dsp:cNvSpPr/>
      </dsp:nvSpPr>
      <dsp:spPr>
        <a:xfrm>
          <a:off x="9516287" y="104853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Linux</a:t>
          </a:r>
          <a:endParaRPr lang="en-US" sz="1200" kern="1200"/>
        </a:p>
      </dsp:txBody>
      <dsp:txXfrm>
        <a:off x="9516287" y="1048534"/>
        <a:ext cx="1309570" cy="523828"/>
      </dsp:txXfrm>
    </dsp:sp>
    <dsp:sp modelId="{BE6FE074-2864-4160-BD3B-6024FD7DCDF6}">
      <dsp:nvSpPr>
        <dsp:cNvPr id="0" name=""/>
        <dsp:cNvSpPr/>
      </dsp:nvSpPr>
      <dsp:spPr>
        <a:xfrm>
          <a:off x="5155418" y="1899755"/>
          <a:ext cx="798837" cy="7988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99255-62B9-4C81-97C2-16458FEE7DC2}">
      <dsp:nvSpPr>
        <dsp:cNvPr id="0" name=""/>
        <dsp:cNvSpPr/>
      </dsp:nvSpPr>
      <dsp:spPr>
        <a:xfrm>
          <a:off x="5325662" y="2069999"/>
          <a:ext cx="458349" cy="45834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F5746B-71D0-4A8E-A66E-E6144FF99670}">
      <dsp:nvSpPr>
        <dsp:cNvPr id="0" name=""/>
        <dsp:cNvSpPr/>
      </dsp:nvSpPr>
      <dsp:spPr>
        <a:xfrm>
          <a:off x="4900051" y="2947411"/>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t>" Linux Custom Script Tasks"</a:t>
          </a:r>
          <a:endParaRPr lang="en-US" sz="1200" kern="1200"/>
        </a:p>
      </dsp:txBody>
      <dsp:txXfrm>
        <a:off x="4900051" y="2947411"/>
        <a:ext cx="1309570" cy="523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A3D22-14C1-495D-A9DC-1358A4745EB5}">
      <dsp:nvSpPr>
        <dsp:cNvPr id="0" name=""/>
        <dsp:cNvSpPr/>
      </dsp:nvSpPr>
      <dsp:spPr>
        <a:xfrm>
          <a:off x="754497" y="329283"/>
          <a:ext cx="442177" cy="442177"/>
        </a:xfrm>
        <a:prstGeom prst="rect">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94ACD3-D6A5-4BA0-B19E-75FA587435E6}">
      <dsp:nvSpPr>
        <dsp:cNvPr id="0" name=""/>
        <dsp:cNvSpPr/>
      </dsp:nvSpPr>
      <dsp:spPr>
        <a:xfrm>
          <a:off x="484278"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pPr>
          <a:r>
            <a:rPr lang="en-US" sz="1300" b="0" kern="1200">
              <a:latin typeface="Rockwell Nova Light"/>
            </a:rPr>
            <a:t> </a:t>
          </a:r>
          <a:r>
            <a:rPr lang="en-US" sz="1300" b="0" kern="1200"/>
            <a:t>AWS CloudTrail </a:t>
          </a:r>
          <a:endParaRPr lang="en-US" sz="1300" b="1" kern="1200">
            <a:latin typeface="Rockwell Nova Light"/>
          </a:endParaRPr>
        </a:p>
      </dsp:txBody>
      <dsp:txXfrm>
        <a:off x="484278" y="947006"/>
        <a:ext cx="982617" cy="393046"/>
      </dsp:txXfrm>
    </dsp:sp>
    <dsp:sp modelId="{7F4A393C-B144-45BE-B879-B1E0AB4DA4D8}">
      <dsp:nvSpPr>
        <dsp:cNvPr id="0" name=""/>
        <dsp:cNvSpPr/>
      </dsp:nvSpPr>
      <dsp:spPr>
        <a:xfrm>
          <a:off x="1909073" y="329283"/>
          <a:ext cx="442177" cy="442177"/>
        </a:xfrm>
        <a:prstGeom prst="rect">
          <a:avLst/>
        </a:prstGeom>
        <a:solidFill>
          <a:schemeClr val="accent3">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7CC807-9BE2-4CEE-A30D-0C0EF3C79AA9}">
      <dsp:nvSpPr>
        <dsp:cNvPr id="0" name=""/>
        <dsp:cNvSpPr/>
      </dsp:nvSpPr>
      <dsp:spPr>
        <a:xfrm>
          <a:off x="1638853"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CloudWatch </a:t>
          </a:r>
          <a:endParaRPr lang="en-US" sz="1300" kern="1200"/>
        </a:p>
      </dsp:txBody>
      <dsp:txXfrm>
        <a:off x="1638853" y="947006"/>
        <a:ext cx="982617" cy="393046"/>
      </dsp:txXfrm>
    </dsp:sp>
    <dsp:sp modelId="{B8D0563C-3C0F-46D1-9661-91EB768F2DB3}">
      <dsp:nvSpPr>
        <dsp:cNvPr id="0" name=""/>
        <dsp:cNvSpPr/>
      </dsp:nvSpPr>
      <dsp:spPr>
        <a:xfrm>
          <a:off x="3063648" y="329283"/>
          <a:ext cx="442177" cy="442177"/>
        </a:xfrm>
        <a:prstGeom prst="rect">
          <a:avLst/>
        </a:prstGeom>
        <a:solidFill>
          <a:schemeClr val="accent4">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9F3D04-2B60-45AF-B4CC-E3EB6DE95AB1}">
      <dsp:nvSpPr>
        <dsp:cNvPr id="0" name=""/>
        <dsp:cNvSpPr/>
      </dsp:nvSpPr>
      <dsp:spPr>
        <a:xfrm>
          <a:off x="2793428"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a:t>
          </a:r>
          <a:r>
            <a:rPr lang="en-US" sz="1300" b="0" kern="1200">
              <a:latin typeface="Rockwell Nova Light"/>
            </a:rPr>
            <a:t>EKS</a:t>
          </a:r>
          <a:r>
            <a:rPr lang="en-US" sz="1300" b="0" kern="1200"/>
            <a:t> </a:t>
          </a:r>
          <a:endParaRPr lang="en-US" sz="1300" kern="1200"/>
        </a:p>
      </dsp:txBody>
      <dsp:txXfrm>
        <a:off x="2793428" y="947006"/>
        <a:ext cx="982617" cy="393046"/>
      </dsp:txXfrm>
    </dsp:sp>
    <dsp:sp modelId="{56929E8B-C59F-4D79-A4F8-72BCF45BE75B}">
      <dsp:nvSpPr>
        <dsp:cNvPr id="0" name=""/>
        <dsp:cNvSpPr/>
      </dsp:nvSpPr>
      <dsp:spPr>
        <a:xfrm>
          <a:off x="4218223" y="329283"/>
          <a:ext cx="442177" cy="442177"/>
        </a:xfrm>
        <a:prstGeom prst="rect">
          <a:avLst/>
        </a:prstGeom>
        <a:solidFill>
          <a:schemeClr val="accent5">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A4003-1C10-488E-A09D-30361C9DCE18}">
      <dsp:nvSpPr>
        <dsp:cNvPr id="0" name=""/>
        <dsp:cNvSpPr/>
      </dsp:nvSpPr>
      <dsp:spPr>
        <a:xfrm>
          <a:off x="3948003"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ECS </a:t>
          </a:r>
          <a:endParaRPr lang="en-US" sz="1300" kern="1200"/>
        </a:p>
      </dsp:txBody>
      <dsp:txXfrm>
        <a:off x="3948003" y="947006"/>
        <a:ext cx="982617" cy="393046"/>
      </dsp:txXfrm>
    </dsp:sp>
    <dsp:sp modelId="{A7729997-8FD4-4933-A9DD-BDCBB3A58B67}">
      <dsp:nvSpPr>
        <dsp:cNvPr id="0" name=""/>
        <dsp:cNvSpPr/>
      </dsp:nvSpPr>
      <dsp:spPr>
        <a:xfrm>
          <a:off x="5372798" y="329283"/>
          <a:ext cx="442177" cy="442177"/>
        </a:xfrm>
        <a:prstGeom prst="rect">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05ECB5-3CF1-4C40-87ED-DD963041E33A}">
      <dsp:nvSpPr>
        <dsp:cNvPr id="0" name=""/>
        <dsp:cNvSpPr/>
      </dsp:nvSpPr>
      <dsp:spPr>
        <a:xfrm>
          <a:off x="5102579"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EC2 </a:t>
          </a:r>
          <a:endParaRPr lang="en-US" sz="1300" kern="1200"/>
        </a:p>
      </dsp:txBody>
      <dsp:txXfrm>
        <a:off x="5102579" y="947006"/>
        <a:ext cx="982617" cy="393046"/>
      </dsp:txXfrm>
    </dsp:sp>
    <dsp:sp modelId="{D803C22A-68EF-4154-A56F-E05092A083AB}">
      <dsp:nvSpPr>
        <dsp:cNvPr id="0" name=""/>
        <dsp:cNvSpPr/>
      </dsp:nvSpPr>
      <dsp:spPr>
        <a:xfrm>
          <a:off x="6527373" y="329283"/>
          <a:ext cx="442177" cy="442177"/>
        </a:xfrm>
        <a:prstGeom prst="rect">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AE90B7-AC1B-416D-9954-BE9476EF8588}">
      <dsp:nvSpPr>
        <dsp:cNvPr id="0" name=""/>
        <dsp:cNvSpPr/>
      </dsp:nvSpPr>
      <dsp:spPr>
        <a:xfrm>
          <a:off x="6257154"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latin typeface="Rockwell Nova Light"/>
            </a:rPr>
            <a:t>AWS EBS</a:t>
          </a:r>
          <a:r>
            <a:rPr lang="en-US" sz="1300" b="0" kern="1200"/>
            <a:t> </a:t>
          </a:r>
          <a:endParaRPr lang="en-US" sz="1300" kern="1200"/>
        </a:p>
      </dsp:txBody>
      <dsp:txXfrm>
        <a:off x="6257154" y="947006"/>
        <a:ext cx="982617" cy="393046"/>
      </dsp:txXfrm>
    </dsp:sp>
    <dsp:sp modelId="{06B0746F-B618-4DEF-ABD4-1579BDB5FB16}">
      <dsp:nvSpPr>
        <dsp:cNvPr id="0" name=""/>
        <dsp:cNvSpPr/>
      </dsp:nvSpPr>
      <dsp:spPr>
        <a:xfrm>
          <a:off x="7681949" y="329283"/>
          <a:ext cx="442177" cy="442177"/>
        </a:xfrm>
        <a:prstGeom prst="rect">
          <a:avLst/>
        </a:prstGeom>
        <a:solidFill>
          <a:schemeClr val="accent3">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F4E7B5-272C-4328-B3CE-DEBB94D715BB}">
      <dsp:nvSpPr>
        <dsp:cNvPr id="0" name=""/>
        <dsp:cNvSpPr/>
      </dsp:nvSpPr>
      <dsp:spPr>
        <a:xfrm>
          <a:off x="7411729"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ELB </a:t>
          </a:r>
          <a:endParaRPr lang="en-US" sz="1300" kern="1200"/>
        </a:p>
      </dsp:txBody>
      <dsp:txXfrm>
        <a:off x="7411729" y="947006"/>
        <a:ext cx="982617" cy="393046"/>
      </dsp:txXfrm>
    </dsp:sp>
    <dsp:sp modelId="{3C55C0C3-ACC8-44D0-BFD6-4CB0DE4BD967}">
      <dsp:nvSpPr>
        <dsp:cNvPr id="0" name=""/>
        <dsp:cNvSpPr/>
      </dsp:nvSpPr>
      <dsp:spPr>
        <a:xfrm>
          <a:off x="8836524" y="329283"/>
          <a:ext cx="442177" cy="442177"/>
        </a:xfrm>
        <a:prstGeom prst="rect">
          <a:avLst/>
        </a:prstGeom>
        <a:solidFill>
          <a:schemeClr val="accent4">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4DAC59-A2C1-4C5E-B975-1E2CD2ACA457}">
      <dsp:nvSpPr>
        <dsp:cNvPr id="0" name=""/>
        <dsp:cNvSpPr/>
      </dsp:nvSpPr>
      <dsp:spPr>
        <a:xfrm>
          <a:off x="8566304" y="947006"/>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Lambda </a:t>
          </a:r>
          <a:endParaRPr lang="en-US" sz="1300" kern="1200"/>
        </a:p>
      </dsp:txBody>
      <dsp:txXfrm>
        <a:off x="8566304" y="947006"/>
        <a:ext cx="982617" cy="393046"/>
      </dsp:txXfrm>
    </dsp:sp>
    <dsp:sp modelId="{BE51AA5F-6CA9-4DDA-94CC-C22A7D35545D}">
      <dsp:nvSpPr>
        <dsp:cNvPr id="0" name=""/>
        <dsp:cNvSpPr/>
      </dsp:nvSpPr>
      <dsp:spPr>
        <a:xfrm>
          <a:off x="1909073" y="1585708"/>
          <a:ext cx="442177" cy="442177"/>
        </a:xfrm>
        <a:prstGeom prst="rect">
          <a:avLst/>
        </a:prstGeom>
        <a:solidFill>
          <a:schemeClr val="accent5">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9B2D8A-5D3B-4693-8DAE-88BC6E52AD6E}">
      <dsp:nvSpPr>
        <dsp:cNvPr id="0" name=""/>
        <dsp:cNvSpPr/>
      </dsp:nvSpPr>
      <dsp:spPr>
        <a:xfrm>
          <a:off x="1638853"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a:t>
          </a:r>
          <a:r>
            <a:rPr lang="en-US" sz="1300" b="0" kern="1200">
              <a:latin typeface="Rockwell Nova Light"/>
            </a:rPr>
            <a:t>DynamoDB</a:t>
          </a:r>
          <a:r>
            <a:rPr lang="en-US" sz="1300" b="0" kern="1200"/>
            <a:t> </a:t>
          </a:r>
          <a:endParaRPr lang="en-US" sz="1300" kern="1200"/>
        </a:p>
      </dsp:txBody>
      <dsp:txXfrm>
        <a:off x="1638853" y="2203431"/>
        <a:ext cx="982617" cy="393046"/>
      </dsp:txXfrm>
    </dsp:sp>
    <dsp:sp modelId="{98D108BC-76E8-4A03-A542-56FE2263FE22}">
      <dsp:nvSpPr>
        <dsp:cNvPr id="0" name=""/>
        <dsp:cNvSpPr/>
      </dsp:nvSpPr>
      <dsp:spPr>
        <a:xfrm>
          <a:off x="3063648" y="1585708"/>
          <a:ext cx="442177" cy="442177"/>
        </a:xfrm>
        <a:prstGeom prst="rect">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BB5A1-D9D2-4DA0-9426-ADF62A8E3653}">
      <dsp:nvSpPr>
        <dsp:cNvPr id="0" name=""/>
        <dsp:cNvSpPr/>
      </dsp:nvSpPr>
      <dsp:spPr>
        <a:xfrm>
          <a:off x="2793428"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latin typeface="Rockwell Nova Light"/>
            </a:rPr>
            <a:t>AWS CloudFront</a:t>
          </a:r>
          <a:r>
            <a:rPr lang="en-US" sz="1300" b="0" kern="1200"/>
            <a:t> </a:t>
          </a:r>
          <a:endParaRPr lang="en-US" sz="1300" kern="1200"/>
        </a:p>
      </dsp:txBody>
      <dsp:txXfrm>
        <a:off x="2793428" y="2203431"/>
        <a:ext cx="982617" cy="393046"/>
      </dsp:txXfrm>
    </dsp:sp>
    <dsp:sp modelId="{1773CB3B-BF90-4BED-AD4C-EEF756640B0E}">
      <dsp:nvSpPr>
        <dsp:cNvPr id="0" name=""/>
        <dsp:cNvSpPr/>
      </dsp:nvSpPr>
      <dsp:spPr>
        <a:xfrm>
          <a:off x="4218223" y="1585708"/>
          <a:ext cx="442177" cy="442177"/>
        </a:xfrm>
        <a:prstGeom prst="rect">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1AE526-4B9F-4FBF-9BBA-58E87AE6FE5E}">
      <dsp:nvSpPr>
        <dsp:cNvPr id="0" name=""/>
        <dsp:cNvSpPr/>
      </dsp:nvSpPr>
      <dsp:spPr>
        <a:xfrm>
          <a:off x="3948003"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a:t>
          </a:r>
          <a:r>
            <a:rPr lang="en-US" sz="1300" b="0" kern="1200">
              <a:latin typeface="Rockwell Nova Light"/>
            </a:rPr>
            <a:t> </a:t>
          </a:r>
          <a:r>
            <a:rPr lang="en-US" sz="1300" b="0" kern="1200"/>
            <a:t>RDS </a:t>
          </a:r>
          <a:endParaRPr lang="en-US" sz="1300" kern="1200"/>
        </a:p>
      </dsp:txBody>
      <dsp:txXfrm>
        <a:off x="3948003" y="2203431"/>
        <a:ext cx="982617" cy="393046"/>
      </dsp:txXfrm>
    </dsp:sp>
    <dsp:sp modelId="{93C741A2-F5E6-44D4-B19E-458601BA5621}">
      <dsp:nvSpPr>
        <dsp:cNvPr id="0" name=""/>
        <dsp:cNvSpPr/>
      </dsp:nvSpPr>
      <dsp:spPr>
        <a:xfrm>
          <a:off x="5372798" y="1585708"/>
          <a:ext cx="442177" cy="442177"/>
        </a:xfrm>
        <a:prstGeom prst="rect">
          <a:avLst/>
        </a:prstGeom>
        <a:solidFill>
          <a:schemeClr val="accent3">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C163F5-7E98-4FC3-A391-07478FB572D8}">
      <dsp:nvSpPr>
        <dsp:cNvPr id="0" name=""/>
        <dsp:cNvSpPr/>
      </dsp:nvSpPr>
      <dsp:spPr>
        <a:xfrm>
          <a:off x="5102579"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AWS VPC</a:t>
          </a:r>
          <a:endParaRPr lang="en-US" sz="1300" kern="1200"/>
        </a:p>
      </dsp:txBody>
      <dsp:txXfrm>
        <a:off x="5102579" y="2203431"/>
        <a:ext cx="982617" cy="393046"/>
      </dsp:txXfrm>
    </dsp:sp>
    <dsp:sp modelId="{207DF2E8-39B1-4FF2-9EF1-73F0784BA8E1}">
      <dsp:nvSpPr>
        <dsp:cNvPr id="0" name=""/>
        <dsp:cNvSpPr/>
      </dsp:nvSpPr>
      <dsp:spPr>
        <a:xfrm>
          <a:off x="6527373" y="1585708"/>
          <a:ext cx="442177" cy="442177"/>
        </a:xfrm>
        <a:prstGeom prst="rect">
          <a:avLst/>
        </a:prstGeom>
        <a:solidFill>
          <a:schemeClr val="accent4">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4F5C0F-04C9-4C9F-9010-4A50F2333B87}">
      <dsp:nvSpPr>
        <dsp:cNvPr id="0" name=""/>
        <dsp:cNvSpPr/>
      </dsp:nvSpPr>
      <dsp:spPr>
        <a:xfrm>
          <a:off x="6257154"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rtl="0">
            <a:lnSpc>
              <a:spcPct val="90000"/>
            </a:lnSpc>
            <a:spcBef>
              <a:spcPct val="0"/>
            </a:spcBef>
            <a:spcAft>
              <a:spcPct val="35000"/>
            </a:spcAft>
            <a:buNone/>
          </a:pPr>
          <a:r>
            <a:rPr lang="en-US" sz="1300" b="0" kern="1200"/>
            <a:t>AWS S3 </a:t>
          </a:r>
          <a:endParaRPr lang="en-US" sz="1300" b="0" kern="1200">
            <a:latin typeface="Rockwell Nova Light"/>
          </a:endParaRPr>
        </a:p>
      </dsp:txBody>
      <dsp:txXfrm>
        <a:off x="6257154" y="2203431"/>
        <a:ext cx="982617" cy="393046"/>
      </dsp:txXfrm>
    </dsp:sp>
    <dsp:sp modelId="{BFF6C687-D641-44EC-93B7-57068634679F}">
      <dsp:nvSpPr>
        <dsp:cNvPr id="0" name=""/>
        <dsp:cNvSpPr/>
      </dsp:nvSpPr>
      <dsp:spPr>
        <a:xfrm>
          <a:off x="7681949" y="1585708"/>
          <a:ext cx="442177" cy="442177"/>
        </a:xfrm>
        <a:prstGeom prst="rect">
          <a:avLst/>
        </a:prstGeom>
        <a:solidFill>
          <a:schemeClr val="accent5">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FFF4B2-8A01-4F1B-B201-97FB2A746EEB}">
      <dsp:nvSpPr>
        <dsp:cNvPr id="0" name=""/>
        <dsp:cNvSpPr/>
      </dsp:nvSpPr>
      <dsp:spPr>
        <a:xfrm>
          <a:off x="7411729" y="2203431"/>
          <a:ext cx="982617" cy="39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latin typeface="Rockwell Nova Light"/>
            </a:rPr>
            <a:t>AWS</a:t>
          </a:r>
          <a:r>
            <a:rPr lang="en-US" sz="1300" b="0" kern="1200"/>
            <a:t> WAF</a:t>
          </a:r>
          <a:endParaRPr lang="en-GB" sz="1300" kern="1200"/>
        </a:p>
      </dsp:txBody>
      <dsp:txXfrm>
        <a:off x="7411729" y="2203431"/>
        <a:ext cx="982617" cy="393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1E4B6-40BE-4DFA-84FB-22F7351C0F1A}">
      <dsp:nvSpPr>
        <dsp:cNvPr id="0" name=""/>
        <dsp:cNvSpPr/>
      </dsp:nvSpPr>
      <dsp:spPr>
        <a:xfrm>
          <a:off x="339344" y="855185"/>
          <a:ext cx="1051892" cy="10518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64DCEB-AD04-4425-8E49-C1F221EC4413}">
      <dsp:nvSpPr>
        <dsp:cNvPr id="0" name=""/>
        <dsp:cNvSpPr/>
      </dsp:nvSpPr>
      <dsp:spPr>
        <a:xfrm>
          <a:off x="563518" y="1079358"/>
          <a:ext cx="603544" cy="60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43E4C2-3A46-4B05-9E75-52DA611D4EBF}">
      <dsp:nvSpPr>
        <dsp:cNvPr id="0" name=""/>
        <dsp:cNvSpPr/>
      </dsp:nvSpPr>
      <dsp:spPr>
        <a:xfrm>
          <a:off x="3083"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Recreate: Version A is terminated then version B is rolled out. </a:t>
          </a:r>
          <a:endParaRPr lang="en-US" sz="1100" b="0" kern="1200">
            <a:latin typeface="Rockwell Nova Light"/>
          </a:endParaRPr>
        </a:p>
      </dsp:txBody>
      <dsp:txXfrm>
        <a:off x="3083" y="2234716"/>
        <a:ext cx="1724414" cy="819096"/>
      </dsp:txXfrm>
    </dsp:sp>
    <dsp:sp modelId="{B06FDEB2-F6F1-4403-A6C5-9F22FC2DCF45}">
      <dsp:nvSpPr>
        <dsp:cNvPr id="0" name=""/>
        <dsp:cNvSpPr/>
      </dsp:nvSpPr>
      <dsp:spPr>
        <a:xfrm>
          <a:off x="2365530" y="855185"/>
          <a:ext cx="1051892" cy="105189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6ACD4-964B-4DC1-AA49-589BF2D9704E}">
      <dsp:nvSpPr>
        <dsp:cNvPr id="0" name=""/>
        <dsp:cNvSpPr/>
      </dsp:nvSpPr>
      <dsp:spPr>
        <a:xfrm>
          <a:off x="2589704" y="1079358"/>
          <a:ext cx="603544" cy="603544"/>
        </a:xfrm>
        <a:prstGeom prst="rect">
          <a:avLst/>
        </a:prstGeom>
        <a:solidFill>
          <a:schemeClr val="bg1">
            <a:hueOff val="0"/>
            <a:satOff val="0"/>
            <a:lumOff val="0"/>
            <a:alphaOff val="0"/>
          </a:schemeClr>
        </a:solid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D4947-2929-4D81-A495-FD7990341F21}">
      <dsp:nvSpPr>
        <dsp:cNvPr id="0" name=""/>
        <dsp:cNvSpPr/>
      </dsp:nvSpPr>
      <dsp:spPr>
        <a:xfrm>
          <a:off x="2029270"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Ramped (also known as rolling-update or incremental): Version B is slowly rolled out and replacing version A. </a:t>
          </a:r>
          <a:endParaRPr lang="en-GB" sz="1100" kern="1200"/>
        </a:p>
      </dsp:txBody>
      <dsp:txXfrm>
        <a:off x="2029270" y="2234716"/>
        <a:ext cx="1724414" cy="819096"/>
      </dsp:txXfrm>
    </dsp:sp>
    <dsp:sp modelId="{DC8D7E5C-6E09-4352-988D-F3F8434D0090}">
      <dsp:nvSpPr>
        <dsp:cNvPr id="0" name=""/>
        <dsp:cNvSpPr/>
      </dsp:nvSpPr>
      <dsp:spPr>
        <a:xfrm>
          <a:off x="4391717" y="855185"/>
          <a:ext cx="1051892" cy="105189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B2611-C22F-43E2-BB08-16354F234E6F}">
      <dsp:nvSpPr>
        <dsp:cNvPr id="0" name=""/>
        <dsp:cNvSpPr/>
      </dsp:nvSpPr>
      <dsp:spPr>
        <a:xfrm>
          <a:off x="4615891" y="1079358"/>
          <a:ext cx="603544" cy="603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FCCA82-8436-4013-8CA8-B1866148C992}">
      <dsp:nvSpPr>
        <dsp:cNvPr id="0" name=""/>
        <dsp:cNvSpPr/>
      </dsp:nvSpPr>
      <dsp:spPr>
        <a:xfrm>
          <a:off x="4055456"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Blue/Green: Version B is released alongside version A, then the traffic is switched to version B. </a:t>
          </a:r>
          <a:endParaRPr lang="en-US" sz="1100" kern="1200"/>
        </a:p>
      </dsp:txBody>
      <dsp:txXfrm>
        <a:off x="4055456" y="2234716"/>
        <a:ext cx="1724414" cy="819096"/>
      </dsp:txXfrm>
    </dsp:sp>
    <dsp:sp modelId="{B0F9254F-CC4A-4C28-BCD5-0AAF4534E0FF}">
      <dsp:nvSpPr>
        <dsp:cNvPr id="0" name=""/>
        <dsp:cNvSpPr/>
      </dsp:nvSpPr>
      <dsp:spPr>
        <a:xfrm>
          <a:off x="6417903" y="855185"/>
          <a:ext cx="1051892" cy="105189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11C27-A2F3-48A3-8805-768484E064F7}">
      <dsp:nvSpPr>
        <dsp:cNvPr id="0" name=""/>
        <dsp:cNvSpPr/>
      </dsp:nvSpPr>
      <dsp:spPr>
        <a:xfrm>
          <a:off x="6642077" y="1079358"/>
          <a:ext cx="603544" cy="603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F987AF-FED2-438C-A686-D5E86D8BCD53}">
      <dsp:nvSpPr>
        <dsp:cNvPr id="0" name=""/>
        <dsp:cNvSpPr/>
      </dsp:nvSpPr>
      <dsp:spPr>
        <a:xfrm>
          <a:off x="6081643"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Canary: Version B is released to a subset of users, then proceed to a full rollout. </a:t>
          </a:r>
          <a:endParaRPr lang="en-US" sz="1100" kern="1200"/>
        </a:p>
      </dsp:txBody>
      <dsp:txXfrm>
        <a:off x="6081643" y="2234716"/>
        <a:ext cx="1724414" cy="819096"/>
      </dsp:txXfrm>
    </dsp:sp>
    <dsp:sp modelId="{4B1A69D7-3D45-4CAB-9470-C9D8ACD0C1FA}">
      <dsp:nvSpPr>
        <dsp:cNvPr id="0" name=""/>
        <dsp:cNvSpPr/>
      </dsp:nvSpPr>
      <dsp:spPr>
        <a:xfrm>
          <a:off x="8444090" y="855185"/>
          <a:ext cx="1051892" cy="105189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A55FF-BF86-4327-BA1F-D7A36DD5590A}">
      <dsp:nvSpPr>
        <dsp:cNvPr id="0" name=""/>
        <dsp:cNvSpPr/>
      </dsp:nvSpPr>
      <dsp:spPr>
        <a:xfrm>
          <a:off x="8668264" y="1079358"/>
          <a:ext cx="603544" cy="603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1D6DE2-AFF9-458D-A787-30D624911E0D}">
      <dsp:nvSpPr>
        <dsp:cNvPr id="0" name=""/>
        <dsp:cNvSpPr/>
      </dsp:nvSpPr>
      <dsp:spPr>
        <a:xfrm>
          <a:off x="8107829"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A/B testing: Version B is released to a subset of users under specific condition. </a:t>
          </a:r>
          <a:endParaRPr lang="en-US" sz="1100" kern="1200"/>
        </a:p>
      </dsp:txBody>
      <dsp:txXfrm>
        <a:off x="8107829" y="2234716"/>
        <a:ext cx="1724414" cy="819096"/>
      </dsp:txXfrm>
    </dsp:sp>
    <dsp:sp modelId="{BE6FE074-2864-4160-BD3B-6024FD7DCDF6}">
      <dsp:nvSpPr>
        <dsp:cNvPr id="0" name=""/>
        <dsp:cNvSpPr/>
      </dsp:nvSpPr>
      <dsp:spPr>
        <a:xfrm>
          <a:off x="10470277" y="855185"/>
          <a:ext cx="1051892" cy="10518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99255-62B9-4C81-97C2-16458FEE7DC2}">
      <dsp:nvSpPr>
        <dsp:cNvPr id="0" name=""/>
        <dsp:cNvSpPr/>
      </dsp:nvSpPr>
      <dsp:spPr>
        <a:xfrm>
          <a:off x="10694450" y="1079358"/>
          <a:ext cx="603544" cy="6035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F5746B-71D0-4A8E-A66E-E6144FF99670}">
      <dsp:nvSpPr>
        <dsp:cNvPr id="0" name=""/>
        <dsp:cNvSpPr/>
      </dsp:nvSpPr>
      <dsp:spPr>
        <a:xfrm>
          <a:off x="10134016" y="2234716"/>
          <a:ext cx="1724414" cy="81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Shadow: Version B receives real-world traffic alongside version A and doesn’t impact the response. </a:t>
          </a:r>
          <a:endParaRPr lang="en-US" sz="1100" kern="1200"/>
        </a:p>
      </dsp:txBody>
      <dsp:txXfrm>
        <a:off x="10134016" y="2234716"/>
        <a:ext cx="1724414" cy="819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0480B-D10B-4E5D-9DA2-4C5D1F462BBD}">
      <dsp:nvSpPr>
        <dsp:cNvPr id="0" name=""/>
        <dsp:cNvSpPr/>
      </dsp:nvSpPr>
      <dsp:spPr>
        <a:xfrm>
          <a:off x="324194" y="14429"/>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EB3784-7B9A-4E1B-A855-B5E136221A15}">
      <dsp:nvSpPr>
        <dsp:cNvPr id="0" name=""/>
        <dsp:cNvSpPr/>
      </dsp:nvSpPr>
      <dsp:spPr>
        <a:xfrm>
          <a:off x="507051" y="197286"/>
          <a:ext cx="505032" cy="5050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B03303-E32C-4F31-BC75-1449205DE1D1}">
      <dsp:nvSpPr>
        <dsp:cNvPr id="0" name=""/>
        <dsp:cNvSpPr/>
      </dsp:nvSpPr>
      <dsp:spPr>
        <a:xfrm>
          <a:off x="1381528" y="14429"/>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Integration:  This means isolated changes are tested and reported when added to a larger codebase. </a:t>
          </a:r>
          <a:endParaRPr lang="en-US" sz="1100" kern="1200"/>
        </a:p>
      </dsp:txBody>
      <dsp:txXfrm>
        <a:off x="1381528" y="14429"/>
        <a:ext cx="2052471" cy="870745"/>
      </dsp:txXfrm>
    </dsp:sp>
    <dsp:sp modelId="{CE4199C6-8335-4A9A-946C-DC82275A36FD}">
      <dsp:nvSpPr>
        <dsp:cNvPr id="0" name=""/>
        <dsp:cNvSpPr/>
      </dsp:nvSpPr>
      <dsp:spPr>
        <a:xfrm>
          <a:off x="3791627" y="14429"/>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204AE-E801-4C33-A537-F2B728A9D2FA}">
      <dsp:nvSpPr>
        <dsp:cNvPr id="0" name=""/>
        <dsp:cNvSpPr/>
      </dsp:nvSpPr>
      <dsp:spPr>
        <a:xfrm>
          <a:off x="3974483" y="197286"/>
          <a:ext cx="505032" cy="5050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BF5CFA-1ABF-45BE-BB4E-172E051F01C4}">
      <dsp:nvSpPr>
        <dsp:cNvPr id="0" name=""/>
        <dsp:cNvSpPr/>
      </dsp:nvSpPr>
      <dsp:spPr>
        <a:xfrm>
          <a:off x="4848961" y="14429"/>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Testing: Continuous Testing obtains immediate feedback on the business risk associated with Software Releases. </a:t>
          </a:r>
          <a:endParaRPr lang="en-US" sz="1100" kern="1200"/>
        </a:p>
      </dsp:txBody>
      <dsp:txXfrm>
        <a:off x="4848961" y="14429"/>
        <a:ext cx="2052471" cy="870745"/>
      </dsp:txXfrm>
    </dsp:sp>
    <dsp:sp modelId="{D9576942-4D7A-489D-A977-D7DCD3611F56}">
      <dsp:nvSpPr>
        <dsp:cNvPr id="0" name=""/>
        <dsp:cNvSpPr/>
      </dsp:nvSpPr>
      <dsp:spPr>
        <a:xfrm>
          <a:off x="324194" y="1565457"/>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1058CD-006A-4CCC-8349-FE583D5E1E66}">
      <dsp:nvSpPr>
        <dsp:cNvPr id="0" name=""/>
        <dsp:cNvSpPr/>
      </dsp:nvSpPr>
      <dsp:spPr>
        <a:xfrm>
          <a:off x="507051" y="1748313"/>
          <a:ext cx="505032" cy="5050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540D6-3D57-4EB6-BDAA-FAAE523CC71F}">
      <dsp:nvSpPr>
        <dsp:cNvPr id="0" name=""/>
        <dsp:cNvSpPr/>
      </dsp:nvSpPr>
      <dsp:spPr>
        <a:xfrm>
          <a:off x="1381528" y="1565457"/>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Delivery: It is the ability to make changes like including new features, configuration management, fixing bugs and experiments into production.</a:t>
          </a:r>
          <a:endParaRPr lang="en-US" sz="1100" kern="1200"/>
        </a:p>
      </dsp:txBody>
      <dsp:txXfrm>
        <a:off x="1381528" y="1565457"/>
        <a:ext cx="2052471" cy="870745"/>
      </dsp:txXfrm>
    </dsp:sp>
    <dsp:sp modelId="{FDA22146-B445-47E8-9F4C-FA6B9A97FBE1}">
      <dsp:nvSpPr>
        <dsp:cNvPr id="0" name=""/>
        <dsp:cNvSpPr/>
      </dsp:nvSpPr>
      <dsp:spPr>
        <a:xfrm>
          <a:off x="3791627" y="1565457"/>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A535E-9397-4B1E-9FCB-A2B8DF33D77C}">
      <dsp:nvSpPr>
        <dsp:cNvPr id="0" name=""/>
        <dsp:cNvSpPr/>
      </dsp:nvSpPr>
      <dsp:spPr>
        <a:xfrm>
          <a:off x="3974483" y="1748313"/>
          <a:ext cx="505032" cy="5050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4F3D6D-FB9C-4E20-817C-842C9E4359F6}">
      <dsp:nvSpPr>
        <dsp:cNvPr id="0" name=""/>
        <dsp:cNvSpPr/>
      </dsp:nvSpPr>
      <dsp:spPr>
        <a:xfrm>
          <a:off x="4848961" y="1565457"/>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Deployment: The code is automatically deployed to the production environment as it passes all the test cases. </a:t>
          </a:r>
          <a:endParaRPr lang="en-US" sz="1100" kern="1200"/>
        </a:p>
      </dsp:txBody>
      <dsp:txXfrm>
        <a:off x="4848961" y="1565457"/>
        <a:ext cx="2052471" cy="870745"/>
      </dsp:txXfrm>
    </dsp:sp>
    <dsp:sp modelId="{6A63A7D4-9F99-47A5-AAFC-C9924E19848E}">
      <dsp:nvSpPr>
        <dsp:cNvPr id="0" name=""/>
        <dsp:cNvSpPr/>
      </dsp:nvSpPr>
      <dsp:spPr>
        <a:xfrm>
          <a:off x="324194" y="3116484"/>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B81A76-D818-4E86-8145-832695BEAE95}">
      <dsp:nvSpPr>
        <dsp:cNvPr id="0" name=""/>
        <dsp:cNvSpPr/>
      </dsp:nvSpPr>
      <dsp:spPr>
        <a:xfrm>
          <a:off x="507051" y="3299341"/>
          <a:ext cx="505032" cy="50503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5F7713-02EF-48F4-8656-CF385DCE8E24}">
      <dsp:nvSpPr>
        <dsp:cNvPr id="0" name=""/>
        <dsp:cNvSpPr/>
      </dsp:nvSpPr>
      <dsp:spPr>
        <a:xfrm>
          <a:off x="1381528" y="3116484"/>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Monitoring: It is a reporting tool because developers and testers understand the performance and availability of their application, even before it is deployed to operations. </a:t>
          </a:r>
          <a:endParaRPr lang="en-US" sz="1100" kern="1200"/>
        </a:p>
      </dsp:txBody>
      <dsp:txXfrm>
        <a:off x="1381528" y="3116484"/>
        <a:ext cx="2052471" cy="870745"/>
      </dsp:txXfrm>
    </dsp:sp>
    <dsp:sp modelId="{9C9ECE0D-D17F-4CB7-9993-99DB41B9F35F}">
      <dsp:nvSpPr>
        <dsp:cNvPr id="0" name=""/>
        <dsp:cNvSpPr/>
      </dsp:nvSpPr>
      <dsp:spPr>
        <a:xfrm>
          <a:off x="3791627" y="3116484"/>
          <a:ext cx="870745" cy="87074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81B9E-C5A0-4105-A5C0-9D261E960728}">
      <dsp:nvSpPr>
        <dsp:cNvPr id="0" name=""/>
        <dsp:cNvSpPr/>
      </dsp:nvSpPr>
      <dsp:spPr>
        <a:xfrm>
          <a:off x="3974483" y="3299341"/>
          <a:ext cx="505032" cy="50503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97CE83-7B1A-45B9-A57D-C2D4B93E9511}">
      <dsp:nvSpPr>
        <dsp:cNvPr id="0" name=""/>
        <dsp:cNvSpPr/>
      </dsp:nvSpPr>
      <dsp:spPr>
        <a:xfrm>
          <a:off x="4848961" y="3116484"/>
          <a:ext cx="2052471" cy="870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Continuous Business Planning: Continuous Business Planning begins with determining the resources required by the application. </a:t>
          </a:r>
          <a:endParaRPr lang="en-US" sz="1100" kern="1200"/>
        </a:p>
      </dsp:txBody>
      <dsp:txXfrm>
        <a:off x="4848961" y="3116484"/>
        <a:ext cx="2052471" cy="870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FB7A5-7724-4830-8244-F0D006132A70}">
      <dsp:nvSpPr>
        <dsp:cNvPr id="0" name=""/>
        <dsp:cNvSpPr/>
      </dsp:nvSpPr>
      <dsp:spPr>
        <a:xfrm>
          <a:off x="172891" y="2596512"/>
          <a:ext cx="1315556" cy="13155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3EF6B-5053-4BA2-8B35-26C431E04F34}">
      <dsp:nvSpPr>
        <dsp:cNvPr id="0" name=""/>
        <dsp:cNvSpPr/>
      </dsp:nvSpPr>
      <dsp:spPr>
        <a:xfrm>
          <a:off x="449158" y="2872778"/>
          <a:ext cx="763023" cy="763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D62A8-1202-4043-A14A-14A68780D426}">
      <dsp:nvSpPr>
        <dsp:cNvPr id="0" name=""/>
        <dsp:cNvSpPr/>
      </dsp:nvSpPr>
      <dsp:spPr>
        <a:xfrm>
          <a:off x="1770353" y="2596512"/>
          <a:ext cx="3100955" cy="131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latin typeface="Aptos Display"/>
            </a:rPr>
            <a:t>Linux is a free and open-source family of operating systems that is resilient and flexible. In 1991, an individual by the name as Linus Torvalds constructed it. </a:t>
          </a:r>
          <a:endParaRPr lang="en-US" sz="1300" b="1" kern="1200">
            <a:latin typeface="Aptos Display"/>
          </a:endParaRPr>
        </a:p>
      </dsp:txBody>
      <dsp:txXfrm>
        <a:off x="1770353" y="2596512"/>
        <a:ext cx="3100955" cy="1315556"/>
      </dsp:txXfrm>
    </dsp:sp>
    <dsp:sp modelId="{906299E7-E3C9-4A5A-BB32-57103B991C02}">
      <dsp:nvSpPr>
        <dsp:cNvPr id="0" name=""/>
        <dsp:cNvSpPr/>
      </dsp:nvSpPr>
      <dsp:spPr>
        <a:xfrm>
          <a:off x="5411627" y="2596512"/>
          <a:ext cx="1315556" cy="13155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2B5ED-AA80-4735-9BE1-FAD1EF1646C2}">
      <dsp:nvSpPr>
        <dsp:cNvPr id="0" name=""/>
        <dsp:cNvSpPr/>
      </dsp:nvSpPr>
      <dsp:spPr>
        <a:xfrm>
          <a:off x="5687893" y="2872778"/>
          <a:ext cx="763023" cy="763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0E3034-9BB1-4559-8BC6-E68BB88E4081}">
      <dsp:nvSpPr>
        <dsp:cNvPr id="0" name=""/>
        <dsp:cNvSpPr/>
      </dsp:nvSpPr>
      <dsp:spPr>
        <a:xfrm>
          <a:off x="7009088" y="2596512"/>
          <a:ext cx="3100955" cy="1315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kern="1200">
              <a:latin typeface="Aptos Display"/>
            </a:rPr>
            <a:t>The system’s source code is accessible to everyone for anyone to look at and change, making it cool that anyone can see how the system works. People from all across the world are urged to work together and keep developing Linux due to its openness.</a:t>
          </a:r>
          <a:endParaRPr lang="en-US" sz="1300" kern="1200">
            <a:latin typeface="Aptos Display"/>
          </a:endParaRPr>
        </a:p>
      </dsp:txBody>
      <dsp:txXfrm>
        <a:off x="7009088" y="2596512"/>
        <a:ext cx="3100955" cy="13155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5BD3B-4BD7-4F0F-991F-A9F39EE19CA5}">
      <dsp:nvSpPr>
        <dsp:cNvPr id="0" name=""/>
        <dsp:cNvSpPr/>
      </dsp:nvSpPr>
      <dsp:spPr>
        <a:xfrm>
          <a:off x="9010" y="745842"/>
          <a:ext cx="1031850" cy="10318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3F6CA-ACA9-46F6-A024-E0208F6CF472}">
      <dsp:nvSpPr>
        <dsp:cNvPr id="0" name=""/>
        <dsp:cNvSpPr/>
      </dsp:nvSpPr>
      <dsp:spPr>
        <a:xfrm>
          <a:off x="225698" y="962531"/>
          <a:ext cx="598473" cy="5984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59C6FA-FAF3-4F09-B4C4-96FC0751A79E}">
      <dsp:nvSpPr>
        <dsp:cNvPr id="0" name=""/>
        <dsp:cNvSpPr/>
      </dsp:nvSpPr>
      <dsp:spPr>
        <a:xfrm>
          <a:off x="1261971" y="745842"/>
          <a:ext cx="2432218" cy="103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i="0" kern="1200"/>
            <a:t>Kernel: Kernel is the core of the Linux based operating system. It virtualizes the common hardware resources of the computer to provide each process with its virtual resources. It is responsible for all major activities in OS.</a:t>
          </a:r>
          <a:endParaRPr lang="en-US" sz="1100" kern="1200"/>
        </a:p>
      </dsp:txBody>
      <dsp:txXfrm>
        <a:off x="1261971" y="745842"/>
        <a:ext cx="2432218" cy="1031850"/>
      </dsp:txXfrm>
    </dsp:sp>
    <dsp:sp modelId="{5A9146E9-94E2-4F31-BB60-2AA123773ED6}">
      <dsp:nvSpPr>
        <dsp:cNvPr id="0" name=""/>
        <dsp:cNvSpPr/>
      </dsp:nvSpPr>
      <dsp:spPr>
        <a:xfrm>
          <a:off x="4117986" y="745842"/>
          <a:ext cx="1031850" cy="10318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C39A49-9573-445C-823B-0A55C0B49E26}">
      <dsp:nvSpPr>
        <dsp:cNvPr id="0" name=""/>
        <dsp:cNvSpPr/>
      </dsp:nvSpPr>
      <dsp:spPr>
        <a:xfrm>
          <a:off x="4334674" y="962531"/>
          <a:ext cx="598473" cy="5984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4CC23-58ED-4E9F-9F4B-6A9061D7FCD4}">
      <dsp:nvSpPr>
        <dsp:cNvPr id="0" name=""/>
        <dsp:cNvSpPr/>
      </dsp:nvSpPr>
      <dsp:spPr>
        <a:xfrm>
          <a:off x="5370947" y="745842"/>
          <a:ext cx="2432218" cy="103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i="0" kern="1200"/>
            <a:t>System Library: System libraries are special functions or programs  using which application programs or system utilities accesses kernel's features.</a:t>
          </a:r>
          <a:endParaRPr lang="en-US" sz="1100" kern="1200"/>
        </a:p>
      </dsp:txBody>
      <dsp:txXfrm>
        <a:off x="5370947" y="745842"/>
        <a:ext cx="2432218" cy="1031850"/>
      </dsp:txXfrm>
    </dsp:sp>
    <dsp:sp modelId="{F6115B1E-8A29-45BA-A02B-F5CB6C5896B6}">
      <dsp:nvSpPr>
        <dsp:cNvPr id="0" name=""/>
        <dsp:cNvSpPr/>
      </dsp:nvSpPr>
      <dsp:spPr>
        <a:xfrm>
          <a:off x="8226961" y="745842"/>
          <a:ext cx="1031850" cy="10318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62914-19E4-4D3E-80BD-420C166CECBE}">
      <dsp:nvSpPr>
        <dsp:cNvPr id="0" name=""/>
        <dsp:cNvSpPr/>
      </dsp:nvSpPr>
      <dsp:spPr>
        <a:xfrm>
          <a:off x="8443650" y="962531"/>
          <a:ext cx="598473" cy="5984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1AFA55-BD1C-4FA6-A0F3-19CD7B128CC7}">
      <dsp:nvSpPr>
        <dsp:cNvPr id="0" name=""/>
        <dsp:cNvSpPr/>
      </dsp:nvSpPr>
      <dsp:spPr>
        <a:xfrm>
          <a:off x="9479922" y="745842"/>
          <a:ext cx="2432218" cy="103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i="0" kern="1200"/>
            <a:t>Shell: The shell is the user interface of the Linux Operating System. It allows users to interact with the system by entering commands, </a:t>
          </a:r>
          <a:endParaRPr lang="en-US" sz="1100" kern="1200"/>
        </a:p>
      </dsp:txBody>
      <dsp:txXfrm>
        <a:off x="9479922" y="745842"/>
        <a:ext cx="2432218" cy="1031850"/>
      </dsp:txXfrm>
    </dsp:sp>
    <dsp:sp modelId="{B0C80ABC-5FC6-4F23-A92F-10DF5BEBC501}">
      <dsp:nvSpPr>
        <dsp:cNvPr id="0" name=""/>
        <dsp:cNvSpPr/>
      </dsp:nvSpPr>
      <dsp:spPr>
        <a:xfrm>
          <a:off x="9010" y="2505904"/>
          <a:ext cx="1031850" cy="103185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6CFFC-34B4-486F-AA08-2DB497E5134B}">
      <dsp:nvSpPr>
        <dsp:cNvPr id="0" name=""/>
        <dsp:cNvSpPr/>
      </dsp:nvSpPr>
      <dsp:spPr>
        <a:xfrm>
          <a:off x="225698" y="2722593"/>
          <a:ext cx="598473" cy="5984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358A0D-728A-4F36-AE22-2A45483B1C58}">
      <dsp:nvSpPr>
        <dsp:cNvPr id="0" name=""/>
        <dsp:cNvSpPr/>
      </dsp:nvSpPr>
      <dsp:spPr>
        <a:xfrm>
          <a:off x="1261971" y="2505904"/>
          <a:ext cx="2432218" cy="103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90000"/>
            </a:lnSpc>
            <a:spcBef>
              <a:spcPct val="0"/>
            </a:spcBef>
            <a:spcAft>
              <a:spcPct val="35000"/>
            </a:spcAft>
            <a:buNone/>
          </a:pPr>
          <a:r>
            <a:rPr lang="en-GB" sz="1100" i="0" kern="1200"/>
            <a:t>Hardware Layer: The hardware layer encompasses all the physical components of the computer, such as RAM</a:t>
          </a:r>
          <a:r>
            <a:rPr lang="en-GB" sz="1100" i="0" kern="1200">
              <a:latin typeface="Rockwell Nova Light"/>
            </a:rPr>
            <a:t>,</a:t>
          </a:r>
          <a:r>
            <a:rPr lang="en-GB" sz="1100" i="0" kern="1200"/>
            <a:t> HDD</a:t>
          </a:r>
          <a:r>
            <a:rPr lang="en-GB" sz="1100" i="0" kern="1200">
              <a:latin typeface="Rockwell Nova Light"/>
            </a:rPr>
            <a:t>,</a:t>
          </a:r>
          <a:r>
            <a:rPr lang="en-GB" sz="1100" i="0" kern="1200"/>
            <a:t> CPU and input/output devices. This layer is responsible for interacting with the Linux Operating System and providing the necessary resources for the system and applications to function properly. </a:t>
          </a:r>
          <a:endParaRPr lang="en-US" sz="1100" kern="1200"/>
        </a:p>
      </dsp:txBody>
      <dsp:txXfrm>
        <a:off x="1261971" y="2505904"/>
        <a:ext cx="2432218" cy="1031850"/>
      </dsp:txXfrm>
    </dsp:sp>
    <dsp:sp modelId="{0C4D4ED8-39A3-4D82-BC65-1A0B57CF953C}">
      <dsp:nvSpPr>
        <dsp:cNvPr id="0" name=""/>
        <dsp:cNvSpPr/>
      </dsp:nvSpPr>
      <dsp:spPr>
        <a:xfrm>
          <a:off x="4117986" y="2505904"/>
          <a:ext cx="1031850" cy="103185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E2EC5-329E-4118-9912-07E0DCB5A21A}">
      <dsp:nvSpPr>
        <dsp:cNvPr id="0" name=""/>
        <dsp:cNvSpPr/>
      </dsp:nvSpPr>
      <dsp:spPr>
        <a:xfrm>
          <a:off x="4334674" y="2722593"/>
          <a:ext cx="598473" cy="5984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72E6C0-0226-421E-BFCA-CB8DEF98ED0C}">
      <dsp:nvSpPr>
        <dsp:cNvPr id="0" name=""/>
        <dsp:cNvSpPr/>
      </dsp:nvSpPr>
      <dsp:spPr>
        <a:xfrm>
          <a:off x="5370947" y="2505904"/>
          <a:ext cx="2432218" cy="103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i="0" kern="1200"/>
            <a:t>System Utility: System utilities are essential tools and programs provided by the Linux Operating System to manage and configure various aspects of the system. They are responsible to do specialized, individual level task. </a:t>
          </a:r>
          <a:endParaRPr lang="en-US" sz="1100" kern="1200"/>
        </a:p>
      </dsp:txBody>
      <dsp:txXfrm>
        <a:off x="5370947" y="2505904"/>
        <a:ext cx="2432218" cy="10318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2/17/2025</a:t>
            </a:fld>
            <a:endParaRPr lang="en-US"/>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a:p>
        </p:txBody>
      </p:sp>
    </p:spTree>
    <p:extLst>
      <p:ext uri="{BB962C8B-B14F-4D97-AF65-F5344CB8AC3E}">
        <p14:creationId xmlns:p14="http://schemas.microsoft.com/office/powerpoint/2010/main" val="363090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a:p>
        </p:txBody>
      </p:sp>
    </p:spTree>
    <p:extLst>
      <p:ext uri="{BB962C8B-B14F-4D97-AF65-F5344CB8AC3E}">
        <p14:creationId xmlns:p14="http://schemas.microsoft.com/office/powerpoint/2010/main" val="418880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a:p>
        </p:txBody>
      </p:sp>
    </p:spTree>
    <p:extLst>
      <p:ext uri="{BB962C8B-B14F-4D97-AF65-F5344CB8AC3E}">
        <p14:creationId xmlns:p14="http://schemas.microsoft.com/office/powerpoint/2010/main" val="228485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6D056-99DC-91E8-88CF-8B91E4A8E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5523A-7F58-F5E1-220B-4454C5E55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B5526-1842-1A69-AAA6-5A9F3A4275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85E04A-9789-D7F1-8978-51D6945161A6}"/>
              </a:ext>
            </a:extLst>
          </p:cNvPr>
          <p:cNvSpPr>
            <a:spLocks noGrp="1"/>
          </p:cNvSpPr>
          <p:nvPr>
            <p:ph type="sldNum" sz="quarter" idx="5"/>
          </p:nvPr>
        </p:nvSpPr>
        <p:spPr/>
        <p:txBody>
          <a:bodyPr/>
          <a:lstStyle/>
          <a:p>
            <a:fld id="{8D942FC2-A162-47B3-989B-571A62414964}" type="slidenum">
              <a:rPr lang="en-US" smtClean="0"/>
              <a:t>4</a:t>
            </a:fld>
            <a:endParaRPr lang="en-US"/>
          </a:p>
        </p:txBody>
      </p:sp>
    </p:spTree>
    <p:extLst>
      <p:ext uri="{BB962C8B-B14F-4D97-AF65-F5344CB8AC3E}">
        <p14:creationId xmlns:p14="http://schemas.microsoft.com/office/powerpoint/2010/main" val="141512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5AD5A-D0DF-FFE3-4413-85758FFC9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A00AC-EEDE-354F-0511-896E7BFE9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0E61E-48D4-0896-57AA-2AFE4B4747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B9F58E5-C34A-F0EC-9D03-F8866181165F}"/>
              </a:ext>
            </a:extLst>
          </p:cNvPr>
          <p:cNvSpPr>
            <a:spLocks noGrp="1"/>
          </p:cNvSpPr>
          <p:nvPr>
            <p:ph type="sldNum" sz="quarter" idx="5"/>
          </p:nvPr>
        </p:nvSpPr>
        <p:spPr/>
        <p:txBody>
          <a:bodyPr/>
          <a:lstStyle/>
          <a:p>
            <a:fld id="{8D942FC2-A162-47B3-989B-571A62414964}" type="slidenum">
              <a:rPr lang="en-US" smtClean="0"/>
              <a:t>5</a:t>
            </a:fld>
            <a:endParaRPr lang="en-US"/>
          </a:p>
        </p:txBody>
      </p:sp>
    </p:spTree>
    <p:extLst>
      <p:ext uri="{BB962C8B-B14F-4D97-AF65-F5344CB8AC3E}">
        <p14:creationId xmlns:p14="http://schemas.microsoft.com/office/powerpoint/2010/main" val="2033732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70230-FEAB-B6E8-8612-3B8AE3097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FA942-9BE2-A8C5-D7BF-BA894A445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B6C06-560F-DB45-FA1E-DF4C5FF6FE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88DF0D-64B1-0172-5010-8FC07F64CD2F}"/>
              </a:ext>
            </a:extLst>
          </p:cNvPr>
          <p:cNvSpPr>
            <a:spLocks noGrp="1"/>
          </p:cNvSpPr>
          <p:nvPr>
            <p:ph type="sldNum" sz="quarter" idx="5"/>
          </p:nvPr>
        </p:nvSpPr>
        <p:spPr/>
        <p:txBody>
          <a:bodyPr/>
          <a:lstStyle/>
          <a:p>
            <a:fld id="{8D942FC2-A162-47B3-989B-571A62414964}" type="slidenum">
              <a:rPr lang="en-US" smtClean="0"/>
              <a:t>6</a:t>
            </a:fld>
            <a:endParaRPr lang="en-US"/>
          </a:p>
        </p:txBody>
      </p:sp>
    </p:spTree>
    <p:extLst>
      <p:ext uri="{BB962C8B-B14F-4D97-AF65-F5344CB8AC3E}">
        <p14:creationId xmlns:p14="http://schemas.microsoft.com/office/powerpoint/2010/main" val="28976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007B0-62C7-2932-F6A7-E1716389B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8FA1A-A98B-85E7-08BB-2E7FBD4CB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D3A58-06B7-E2A0-A413-F18182FFF3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F5D186-9708-9172-512E-6ABFC03774C4}"/>
              </a:ext>
            </a:extLst>
          </p:cNvPr>
          <p:cNvSpPr>
            <a:spLocks noGrp="1"/>
          </p:cNvSpPr>
          <p:nvPr>
            <p:ph type="sldNum" sz="quarter" idx="5"/>
          </p:nvPr>
        </p:nvSpPr>
        <p:spPr/>
        <p:txBody>
          <a:bodyPr/>
          <a:lstStyle/>
          <a:p>
            <a:fld id="{8D942FC2-A162-47B3-989B-571A62414964}" type="slidenum">
              <a:rPr lang="en-US" smtClean="0"/>
              <a:t>8</a:t>
            </a:fld>
            <a:endParaRPr lang="en-US"/>
          </a:p>
        </p:txBody>
      </p:sp>
    </p:spTree>
    <p:extLst>
      <p:ext uri="{BB962C8B-B14F-4D97-AF65-F5344CB8AC3E}">
        <p14:creationId xmlns:p14="http://schemas.microsoft.com/office/powerpoint/2010/main" val="420461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942FC2-A162-47B3-989B-571A62414964}" type="slidenum">
              <a:rPr lang="en-US" smtClean="0"/>
              <a:t>20</a:t>
            </a:fld>
            <a:endParaRPr lang="en-US"/>
          </a:p>
        </p:txBody>
      </p:sp>
    </p:spTree>
    <p:extLst>
      <p:ext uri="{BB962C8B-B14F-4D97-AF65-F5344CB8AC3E}">
        <p14:creationId xmlns:p14="http://schemas.microsoft.com/office/powerpoint/2010/main" val="52409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90542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13804246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12826437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377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5"/>
            <a:endParaRPr lang="en-US"/>
          </a:p>
          <a:p>
            <a:pPr lvl="2"/>
            <a:endParaRPr lang="en-US"/>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78413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912713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hasCustomPrompt="1"/>
          </p:nvPr>
        </p:nvSpPr>
        <p:spPr>
          <a:xfrm>
            <a:off x="7766050" y="1079500"/>
            <a:ext cx="3884962" cy="2138400"/>
          </a:xfrm>
        </p:spPr>
        <p:txBody>
          <a:bodyPr anchor="b">
            <a:noAutofit/>
          </a:bodyPr>
          <a:lstStyle>
            <a:lvl1pPr algn="ctr">
              <a:defRPr/>
            </a:lvl1pPr>
          </a:lstStyle>
          <a:p>
            <a:r>
              <a:rPr lang="en-US"/>
              <a:t>Click to add title</a:t>
            </a:r>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hasCustomPrompt="1"/>
          </p:nvPr>
        </p:nvSpPr>
        <p:spPr>
          <a:xfrm>
            <a:off x="7766051" y="4113213"/>
            <a:ext cx="3884961" cy="1655762"/>
          </a:xfrm>
        </p:spPr>
        <p:txBody>
          <a:bodyPr>
            <a:noAutofit/>
          </a:bodyPr>
          <a:lstStyle>
            <a:lvl1pPr marL="0" indent="0" algn="ctr">
              <a:lnSpc>
                <a:spcPct val="90000"/>
              </a:lnSpc>
              <a:buNone/>
              <a:defRPr sz="2400" i="1"/>
            </a:lvl1pPr>
          </a:lstStyle>
          <a:p>
            <a:r>
              <a:rPr lang="en-US"/>
              <a:t>Click to add subtitle</a:t>
            </a:r>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3B0D3427-2AA8-987B-E83A-494604F72C16}"/>
              </a:ext>
            </a:extLst>
          </p:cNvPr>
          <p:cNvSpPr>
            <a:spLocks noGrp="1"/>
          </p:cNvSpPr>
          <p:nvPr>
            <p:ph type="pic" sz="quarter" idx="13" hasCustomPrompt="1"/>
          </p:nvPr>
        </p:nvSpPr>
        <p:spPr>
          <a:xfrm>
            <a:off x="541338" y="539750"/>
            <a:ext cx="6670675" cy="5759450"/>
          </a:xfrm>
          <a:custGeom>
            <a:avLst/>
            <a:gdLst>
              <a:gd name="connsiteX0" fmla="*/ 6573720 w 6670675"/>
              <a:gd name="connsiteY0" fmla="*/ 0 h 5759450"/>
              <a:gd name="connsiteX1" fmla="*/ 6670675 w 6670675"/>
              <a:gd name="connsiteY1" fmla="*/ 0 h 5759450"/>
              <a:gd name="connsiteX2" fmla="*/ 6670675 w 6670675"/>
              <a:gd name="connsiteY2" fmla="*/ 5759450 h 5759450"/>
              <a:gd name="connsiteX3" fmla="*/ 0 w 6670675"/>
              <a:gd name="connsiteY3" fmla="*/ 5759450 h 5759450"/>
              <a:gd name="connsiteX4" fmla="*/ 0 w 6670675"/>
              <a:gd name="connsiteY4" fmla="*/ 5669502 h 5759450"/>
              <a:gd name="connsiteX5" fmla="*/ 6573720 w 6670675"/>
              <a:gd name="connsiteY5" fmla="*/ 5669502 h 5759450"/>
              <a:gd name="connsiteX6" fmla="*/ 0 w 6670675"/>
              <a:gd name="connsiteY6" fmla="*/ 0 h 5759450"/>
              <a:gd name="connsiteX7" fmla="*/ 6562411 w 6670675"/>
              <a:gd name="connsiteY7" fmla="*/ 0 h 5759450"/>
              <a:gd name="connsiteX8" fmla="*/ 6562411 w 6670675"/>
              <a:gd name="connsiteY8" fmla="*/ 5658193 h 5759450"/>
              <a:gd name="connsiteX9" fmla="*/ 0 w 6670675"/>
              <a:gd name="connsiteY9" fmla="*/ 5658193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675" h="5759450">
                <a:moveTo>
                  <a:pt x="6573720" y="0"/>
                </a:moveTo>
                <a:lnTo>
                  <a:pt x="6670675" y="0"/>
                </a:lnTo>
                <a:lnTo>
                  <a:pt x="6670675" y="5759450"/>
                </a:lnTo>
                <a:lnTo>
                  <a:pt x="0" y="5759450"/>
                </a:lnTo>
                <a:lnTo>
                  <a:pt x="0" y="5669502"/>
                </a:lnTo>
                <a:lnTo>
                  <a:pt x="6573720" y="5669502"/>
                </a:lnTo>
                <a:close/>
                <a:moveTo>
                  <a:pt x="0" y="0"/>
                </a:moveTo>
                <a:lnTo>
                  <a:pt x="6562411" y="0"/>
                </a:lnTo>
                <a:lnTo>
                  <a:pt x="6562411" y="5658193"/>
                </a:lnTo>
                <a:lnTo>
                  <a:pt x="0" y="5658193"/>
                </a:lnTo>
                <a:close/>
              </a:path>
            </a:pathLst>
          </a:custGeom>
        </p:spPr>
        <p:txBody>
          <a:bodyPr wrap="square">
            <a:noAutofit/>
          </a:bodyPr>
          <a:lstStyle>
            <a:lvl1pPr marL="0" indent="0" algn="ctr">
              <a:buNone/>
              <a:defRPr sz="1800"/>
            </a:lvl1pPr>
          </a:lstStyle>
          <a:p>
            <a:r>
              <a:rPr lang="en-US"/>
              <a:t>Click icon to add photo</a:t>
            </a:r>
          </a:p>
        </p:txBody>
      </p:sp>
      <p:sp>
        <p:nvSpPr>
          <p:cNvPr id="6" name="Frame 5">
            <a:extLst>
              <a:ext uri="{FF2B5EF4-FFF2-40B4-BE49-F238E27FC236}">
                <a16:creationId xmlns:a16="http://schemas.microsoft.com/office/drawing/2014/main" id="{1D4FB6FD-0D78-2F14-EC30-9013875CFD4A}"/>
              </a:ext>
            </a:extLst>
          </p:cNvPr>
          <p:cNvSpPr/>
          <p:nvPr userDrawn="1"/>
        </p:nvSpPr>
        <p:spPr>
          <a:xfrm>
            <a:off x="439938" y="439388"/>
            <a:ext cx="6675120" cy="5769864"/>
          </a:xfrm>
          <a:prstGeom prst="frame">
            <a:avLst>
              <a:gd name="adj1" fmla="val 1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036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06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s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4"/>
            <a:ext cx="10058400" cy="1097280"/>
          </a:xfrm>
        </p:spPr>
        <p:txBody>
          <a:bodyPr wrap="square" anchor="ctr" anchorCtr="0">
            <a:normAutofit/>
          </a:bodyPr>
          <a:lstStyle>
            <a:lvl1pPr algn="ctr">
              <a:defRPr/>
            </a:lvl1pPr>
          </a:lstStyle>
          <a:p>
            <a:pPr algn="ctr"/>
            <a:r>
              <a:rPr lang="en-US"/>
              <a:t>Click to add title</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4"/>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664443" y="2484712"/>
            <a:ext cx="4360507" cy="3605420"/>
          </a:xfrm>
        </p:spPr>
        <p:txBody>
          <a:bodyPr>
            <a:noAutofit/>
          </a:bodyPr>
          <a:lstStyle>
            <a:lvl1pPr marL="0" indent="0">
              <a:lnSpc>
                <a:spcPct val="100000"/>
              </a:lnSpc>
              <a:spcBef>
                <a:spcPts val="1000"/>
              </a:spcBef>
              <a:buNone/>
              <a:defRPr sz="1800" i="0"/>
            </a:lvl1pPr>
            <a:lvl2pPr marL="285750"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buFont typeface="Wingdings" panose="05000000000000000000" pitchFamily="2" charset="2"/>
              <a:buChar cha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418C0F6-1F2A-74E4-A6C4-914FE336632A}"/>
              </a:ext>
            </a:extLst>
          </p:cNvPr>
          <p:cNvSpPr>
            <a:spLocks noGrp="1"/>
          </p:cNvSpPr>
          <p:nvPr>
            <p:ph sz="quarter" idx="18" hasCustomPrompt="1"/>
          </p:nvPr>
        </p:nvSpPr>
        <p:spPr>
          <a:xfrm>
            <a:off x="6359649" y="2493040"/>
            <a:ext cx="4360507" cy="3605420"/>
          </a:xfrm>
        </p:spPr>
        <p:txBody>
          <a:bodyPr>
            <a:noAutofit/>
          </a:bodyPr>
          <a:lstStyle>
            <a:lvl1pPr marL="0" indent="0">
              <a:lnSpc>
                <a:spcPct val="100000"/>
              </a:lnSpc>
              <a:spcBef>
                <a:spcPts val="1000"/>
              </a:spcBef>
              <a:buNone/>
              <a:defRPr sz="1800" i="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3" name="Rectangle 2">
            <a:extLst>
              <a:ext uri="{FF2B5EF4-FFF2-40B4-BE49-F238E27FC236}">
                <a16:creationId xmlns:a16="http://schemas.microsoft.com/office/drawing/2014/main" id="{C97ED942-AF2B-12D4-2ED4-570ACFD0F4BD}"/>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889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p:spPr>
        <p:txBody>
          <a:bodyPr wrap="square" anchor="ctr" anchorCtr="0">
            <a:normAutofit/>
          </a:bodyPr>
          <a:lstStyle>
            <a:lvl1pPr algn="ctr">
              <a:defRPr/>
            </a:lvl1pPr>
          </a:lstStyle>
          <a:p>
            <a:pPr algn="ctr"/>
            <a:r>
              <a:rPr lang="en-US"/>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a:t>Click to add content</a:t>
            </a:r>
          </a:p>
          <a:p>
            <a:pPr lvl="1"/>
            <a:r>
              <a:rPr lang="en-US"/>
              <a:t>Second level</a:t>
            </a:r>
          </a:p>
          <a:p>
            <a:pPr lvl="2"/>
            <a:r>
              <a:rPr lang="en-US"/>
              <a:t>Third level</a:t>
            </a:r>
          </a:p>
          <a:p>
            <a:pPr lvl="3"/>
            <a:r>
              <a:rPr lang="en-US"/>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cxnSp>
        <p:nvCxnSpPr>
          <p:cNvPr id="2" name="Straight Connector 1">
            <a:extLst>
              <a:ext uri="{FF2B5EF4-FFF2-40B4-BE49-F238E27FC236}">
                <a16:creationId xmlns:a16="http://schemas.microsoft.com/office/drawing/2014/main" id="{C476BAB9-3D46-228B-0268-9918F152492E}"/>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91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hasCustomPrompt="1"/>
          </p:nvPr>
        </p:nvSpPr>
        <p:spPr>
          <a:xfrm>
            <a:off x="4984750" y="548640"/>
            <a:ext cx="6120000" cy="1371600"/>
          </a:xfrm>
        </p:spPr>
        <p:txBody>
          <a:bodyPr anchor="b" anchorCtr="0">
            <a:noAutofit/>
          </a:bodyPr>
          <a:lstStyle>
            <a:lvl1pPr algn="ctr">
              <a:defRPr/>
            </a:lvl1pPr>
          </a:lstStyle>
          <a:p>
            <a:pPr algn="ctr"/>
            <a:r>
              <a:rPr lang="en-US"/>
              <a:t>Click to add title</a:t>
            </a:r>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a:normAutofit/>
          </a:bodyPr>
          <a:lstStyle>
            <a:lvl1pPr marL="0" indent="0" algn="ctr">
              <a:buNone/>
              <a:defRPr sz="1800"/>
            </a:lvl1pPr>
          </a:lstStyle>
          <a:p>
            <a:r>
              <a:rPr lang="en-US"/>
              <a:t>Click icon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hasCustomPrompt="1"/>
          </p:nvPr>
        </p:nvSpPr>
        <p:spPr>
          <a:xfrm>
            <a:off x="4984750" y="2759076"/>
            <a:ext cx="6121400" cy="3009899"/>
          </a:xfrm>
        </p:spPr>
        <p:txBody>
          <a:bodyPr>
            <a:noAutofit/>
          </a:bodyPr>
          <a:lstStyle>
            <a:lvl1pPr marL="0" indent="0">
              <a:lnSpc>
                <a:spcPct val="100000"/>
              </a:lnSpc>
              <a:spcBef>
                <a:spcPts val="1000"/>
              </a:spcBef>
              <a:buNone/>
              <a:defRPr sz="1800"/>
            </a:lvl1pPr>
            <a:lvl2pPr>
              <a:lnSpc>
                <a:spcPct val="100000"/>
              </a:lnSpc>
              <a:spcBef>
                <a:spcPts val="1000"/>
              </a:spcBef>
              <a:defRPr sz="1800"/>
            </a:lvl2pPr>
            <a:lvl3pPr>
              <a:lnSpc>
                <a:spcPct val="100000"/>
              </a:lnSpc>
              <a:spcBef>
                <a:spcPts val="1000"/>
              </a:spcBef>
              <a:defRPr sz="1800"/>
            </a:lvl3pPr>
            <a:lvl4pPr>
              <a:lnSpc>
                <a:spcPct val="100000"/>
              </a:lnSpc>
              <a:spcBef>
                <a:spcPts val="1000"/>
              </a:spcBef>
              <a:defRPr sz="1800"/>
            </a:lvl4pPr>
            <a:lvl5pPr>
              <a:lnSpc>
                <a:spcPct val="100000"/>
              </a:lnSpc>
              <a:spcBef>
                <a:spcPts val="1000"/>
              </a:spcBef>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a:lstStyle>
            <a:lvl1pPr>
              <a:defRPr>
                <a:effectLst>
                  <a:outerShdw blurRad="38100" dist="38100" dir="2700000" algn="tl">
                    <a:srgbClr val="000000">
                      <a:alpha val="43137"/>
                    </a:srgbClr>
                  </a:outerShdw>
                </a:effectLst>
              </a:defRPr>
            </a:lvl1pPr>
          </a:lstStyle>
          <a:p>
            <a:r>
              <a:rPr lang="en-US">
                <a:solidFill>
                  <a:srgbClr val="FFFFFF"/>
                </a:solidFill>
              </a:rPr>
              <a:t>20XX</a:t>
            </a: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46044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72021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p:spPr>
        <p:txBody>
          <a:bodyPr anchor="ctr" anchorCtr="0"/>
          <a:lstStyle>
            <a:lvl1pPr algn="ctr">
              <a:defRPr/>
            </a:lvl1pPr>
          </a:lstStyle>
          <a:p>
            <a:pPr algn="ctr"/>
            <a:r>
              <a:rPr lang="en-US"/>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a:t>Click to add content</a:t>
            </a:r>
          </a:p>
          <a:p>
            <a:pPr lvl="1"/>
            <a:r>
              <a:rPr lang="en-US"/>
              <a:t>Second level</a:t>
            </a:r>
          </a:p>
          <a:p>
            <a:pPr lvl="2"/>
            <a:r>
              <a:rPr lang="en-US"/>
              <a:t>Third level</a:t>
            </a:r>
          </a:p>
          <a:p>
            <a:pPr lvl="3"/>
            <a:r>
              <a:rPr lang="en-US"/>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p:spPr>
        <p:txBody>
          <a:bodyPr/>
          <a:lstStyle>
            <a:lvl1pPr>
              <a:defRPr/>
            </a:lvl1pPr>
          </a:lstStyle>
          <a:p>
            <a:r>
              <a:rPr lang="en-US"/>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74674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p:spPr>
        <p:txBody>
          <a:bodyPr wrap="square" anchor="b" anchorCtr="0">
            <a:normAutofit/>
          </a:bodyPr>
          <a:lstStyle>
            <a:lvl1pPr algn="ctr">
              <a:defRPr/>
            </a:lvl1pPr>
          </a:lstStyle>
          <a:p>
            <a:pPr algn="ctr"/>
            <a:r>
              <a:rPr lang="en-US"/>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995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BF0D4-6E3E-4B6A-9402-0B1819B2EA41}"/>
              </a:ext>
            </a:extLst>
          </p:cNvPr>
          <p:cNvSpPr>
            <a:spLocks noGrp="1"/>
          </p:cNvSpPr>
          <p:nvPr>
            <p:ph type="title" hasCustomPrompt="1"/>
          </p:nvPr>
        </p:nvSpPr>
        <p:spPr>
          <a:xfrm>
            <a:off x="1066800" y="548640"/>
            <a:ext cx="10058400" cy="1097280"/>
          </a:xfrm>
        </p:spPr>
        <p:txBody>
          <a:bodyPr wrap="square" anchor="ctr" anchorCtr="0">
            <a:noAutofit/>
          </a:bodyPr>
          <a:lstStyle>
            <a:lvl1pPr algn="ctr">
              <a:defRPr/>
            </a:lvl1pPr>
          </a:lstStyle>
          <a:p>
            <a:pPr algn="ctr"/>
            <a:r>
              <a:rPr lang="en-US"/>
              <a:t>Click to add title</a:t>
            </a:r>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2880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CD6B5DAE-9335-B3AD-445C-296C2E06A2AD}"/>
              </a:ext>
            </a:extLst>
          </p:cNvPr>
          <p:cNvSpPr>
            <a:spLocks noGrp="1"/>
          </p:cNvSpPr>
          <p:nvPr>
            <p:ph sz="quarter" idx="14" hasCustomPrompt="1"/>
          </p:nvPr>
        </p:nvSpPr>
        <p:spPr>
          <a:xfrm>
            <a:off x="882650" y="2441575"/>
            <a:ext cx="10058400" cy="3450265"/>
          </a:xfrm>
        </p:spPr>
        <p:txBody>
          <a:bodyPr/>
          <a:lstStyle>
            <a:lvl1pPr marL="283464" indent="-283464">
              <a:defRPr/>
            </a:lvl1pPr>
            <a:lvl2pPr marL="283464" indent="0">
              <a:defRPr/>
            </a:lvl2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
        <p:nvSpPr>
          <p:cNvPr id="10" name="Slide Number Placeholder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687487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585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8552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25845349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37718031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37916364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28582173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30774270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a:p>
        </p:txBody>
      </p:sp>
    </p:spTree>
    <p:extLst>
      <p:ext uri="{BB962C8B-B14F-4D97-AF65-F5344CB8AC3E}">
        <p14:creationId xmlns:p14="http://schemas.microsoft.com/office/powerpoint/2010/main" val="16968134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a:p>
        </p:txBody>
      </p:sp>
    </p:spTree>
    <p:extLst>
      <p:ext uri="{BB962C8B-B14F-4D97-AF65-F5344CB8AC3E}">
        <p14:creationId xmlns:p14="http://schemas.microsoft.com/office/powerpoint/2010/main" val="2668852336"/>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17.xml"/><Relationship Id="rId5" Type="http://schemas.openxmlformats.org/officeDocument/2006/relationships/image" Target="../media/image3.jpeg"/><Relationship Id="rId4" Type="http://schemas.openxmlformats.org/officeDocument/2006/relationships/image" Target="../media/image47.gif"/></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4.xml"/><Relationship Id="rId7" Type="http://schemas.openxmlformats.org/officeDocument/2006/relationships/image" Target="../media/image60.png"/><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5.xml"/><Relationship Id="rId7" Type="http://schemas.openxmlformats.org/officeDocument/2006/relationships/image" Target="../media/image66.jpe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jpe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7.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3.jpeg"/><Relationship Id="rId5" Type="http://schemas.openxmlformats.org/officeDocument/2006/relationships/image" Target="../media/image79.png"/><Relationship Id="rId10" Type="http://schemas.openxmlformats.org/officeDocument/2006/relationships/hyperlink" Target="https://github.com/Lovepreet5555/xenonmodule3" TargetMode="External"/><Relationship Id="rId4" Type="http://schemas.openxmlformats.org/officeDocument/2006/relationships/image" Target="../media/image78.png"/><Relationship Id="rId9" Type="http://schemas.openxmlformats.org/officeDocument/2006/relationships/image" Target="../media/image66.jpe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3.jpe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32.jpeg"/><Relationship Id="rId20"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27.png"/><Relationship Id="rId5" Type="http://schemas.openxmlformats.org/officeDocument/2006/relationships/diagramQuickStyle" Target="../diagrams/quickStyle2.xml"/><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image" Target="../media/image25.jpe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jpe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0.gif"/><Relationship Id="rId13" Type="http://schemas.openxmlformats.org/officeDocument/2006/relationships/image" Target="../media/image3.jpeg"/><Relationship Id="rId3" Type="http://schemas.openxmlformats.org/officeDocument/2006/relationships/diagramLayout" Target="../diagrams/layout3.xml"/><Relationship Id="rId7" Type="http://schemas.openxmlformats.org/officeDocument/2006/relationships/image" Target="../media/image39.gif"/><Relationship Id="rId12" Type="http://schemas.openxmlformats.org/officeDocument/2006/relationships/image" Target="../media/image44.gif"/><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11" Type="http://schemas.openxmlformats.org/officeDocument/2006/relationships/image" Target="../media/image43.gif"/><Relationship Id="rId5" Type="http://schemas.openxmlformats.org/officeDocument/2006/relationships/diagramColors" Target="../diagrams/colors3.xml"/><Relationship Id="rId10" Type="http://schemas.openxmlformats.org/officeDocument/2006/relationships/image" Target="../media/image42.gif"/><Relationship Id="rId4" Type="http://schemas.openxmlformats.org/officeDocument/2006/relationships/diagramQuickStyle" Target="../diagrams/quickStyle3.xml"/><Relationship Id="rId9" Type="http://schemas.openxmlformats.org/officeDocument/2006/relationships/image" Target="../media/image41.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42" name="Freeform: Shape 41">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44" name="Freeform: Shape 43">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Straight Connector 44">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47" name="Rectangle 46">
            <a:extLst>
              <a:ext uri="{FF2B5EF4-FFF2-40B4-BE49-F238E27FC236}">
                <a16:creationId xmlns:a16="http://schemas.microsoft.com/office/drawing/2014/main" id="{B247D771-80E8-483C-AA35-919971E2D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a:xfrm>
            <a:off x="6828623" y="1549743"/>
            <a:ext cx="4449086" cy="2138400"/>
          </a:xfrm>
        </p:spPr>
        <p:txBody>
          <a:bodyPr vert="horz" lIns="0" tIns="0" rIns="0" bIns="0" rtlCol="0" anchor="b" anchorCtr="0">
            <a:normAutofit/>
          </a:bodyPr>
          <a:lstStyle/>
          <a:p>
            <a:r>
              <a:rPr lang="en-US" sz="4000" b="1">
                <a:latin typeface="Aptos Display"/>
              </a:rPr>
              <a:t>Presentation on </a:t>
            </a:r>
            <a:br>
              <a:rPr lang="en-US" sz="4000" b="1">
                <a:latin typeface="Aptos Display"/>
              </a:rPr>
            </a:br>
            <a:r>
              <a:rPr lang="en-US" sz="4000" b="1">
                <a:latin typeface="Aptos Display"/>
              </a:rPr>
              <a:t>L1 MODULE3</a:t>
            </a:r>
          </a:p>
        </p:txBody>
      </p:sp>
      <p:sp>
        <p:nvSpPr>
          <p:cNvPr id="49" name="Rectangle 4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Graphic 5" descr="Teacher">
            <a:extLst>
              <a:ext uri="{FF2B5EF4-FFF2-40B4-BE49-F238E27FC236}">
                <a16:creationId xmlns:a16="http://schemas.microsoft.com/office/drawing/2014/main" id="{73BA80E1-6103-6F33-A178-3C842AA9AE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989" y="1207119"/>
            <a:ext cx="4443761" cy="4443761"/>
          </a:xfrm>
          <a:prstGeom prst="rect">
            <a:avLst/>
          </a:prstGeom>
        </p:spPr>
      </p:pic>
      <p:cxnSp>
        <p:nvCxnSpPr>
          <p:cNvPr id="51" name="Straight Connector 5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9338"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XenonStack Global expansion in UAE and USA - Target 1000+ ...">
            <a:extLst>
              <a:ext uri="{FF2B5EF4-FFF2-40B4-BE49-F238E27FC236}">
                <a16:creationId xmlns:a16="http://schemas.microsoft.com/office/drawing/2014/main" id="{933BFC4B-4F78-1A08-66AC-A4A25C1146E3}"/>
              </a:ext>
            </a:extLst>
          </p:cNvPr>
          <p:cNvPicPr>
            <a:picLocks noChangeAspect="1"/>
          </p:cNvPicPr>
          <p:nvPr/>
        </p:nvPicPr>
        <p:blipFill>
          <a:blip r:embed="rId5"/>
          <a:stretch>
            <a:fillRect/>
          </a:stretch>
        </p:blipFill>
        <p:spPr>
          <a:xfrm>
            <a:off x="8373972" y="654413"/>
            <a:ext cx="1014639" cy="801188"/>
          </a:xfrm>
          <a:prstGeom prst="rect">
            <a:avLst/>
          </a:prstGeom>
        </p:spPr>
      </p:pic>
    </p:spTree>
    <p:extLst>
      <p:ext uri="{BB962C8B-B14F-4D97-AF65-F5344CB8AC3E}">
        <p14:creationId xmlns:p14="http://schemas.microsoft.com/office/powerpoint/2010/main" val="242061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CF9FA-F4D3-7DD9-B06A-7C8C2AB7A155}"/>
              </a:ext>
            </a:extLst>
          </p:cNvPr>
          <p:cNvSpPr>
            <a:spLocks noGrp="1"/>
          </p:cNvSpPr>
          <p:nvPr>
            <p:ph type="title"/>
          </p:nvPr>
        </p:nvSpPr>
        <p:spPr>
          <a:xfrm>
            <a:off x="443261" y="571315"/>
            <a:ext cx="4483730" cy="2303213"/>
          </a:xfrm>
        </p:spPr>
        <p:txBody>
          <a:bodyPr vert="horz" lIns="0" tIns="0" rIns="0" bIns="0" rtlCol="0" anchor="ctr" anchorCtr="0">
            <a:normAutofit/>
          </a:bodyPr>
          <a:lstStyle/>
          <a:p>
            <a:r>
              <a:rPr lang="en-US" sz="3200" b="1">
                <a:latin typeface="Roboto"/>
                <a:ea typeface="Roboto"/>
                <a:cs typeface="Roboto"/>
              </a:rPr>
              <a:t>DEVOPS(DEV+OPS)</a:t>
            </a:r>
          </a:p>
        </p:txBody>
      </p:sp>
      <p:cxnSp>
        <p:nvCxnSpPr>
          <p:cNvPr id="21" name="Straight Connector 2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589102-6794-BE29-21C7-7FE6817CE22C}"/>
              </a:ext>
            </a:extLst>
          </p:cNvPr>
          <p:cNvSpPr>
            <a:spLocks noGrp="1"/>
          </p:cNvSpPr>
          <p:nvPr>
            <p:ph sz="quarter" idx="17"/>
          </p:nvPr>
        </p:nvSpPr>
        <p:spPr>
          <a:xfrm>
            <a:off x="5543552" y="540000"/>
            <a:ext cx="6107460" cy="2303213"/>
          </a:xfrm>
        </p:spPr>
        <p:txBody>
          <a:bodyPr vert="horz" lIns="0" tIns="0" rIns="0" bIns="0" rtlCol="0" anchor="ctr" anchorCtr="0">
            <a:normAutofit/>
          </a:bodyPr>
          <a:lstStyle/>
          <a:p>
            <a:pPr>
              <a:lnSpc>
                <a:spcPct val="115000"/>
              </a:lnSpc>
            </a:pPr>
            <a:r>
              <a:rPr lang="en-US" sz="1700" b="1"/>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a:t>
            </a:r>
          </a:p>
        </p:txBody>
      </p:sp>
      <p:sp useBgFill="1">
        <p:nvSpPr>
          <p:cNvPr id="23" name="Rectangle 22">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3" name="Picture 12" descr="Es wurde kein Alt-Text für dieses Bild angegeben.">
            <a:extLst>
              <a:ext uri="{FF2B5EF4-FFF2-40B4-BE49-F238E27FC236}">
                <a16:creationId xmlns:a16="http://schemas.microsoft.com/office/drawing/2014/main" id="{06D0380C-06B1-74EF-C67E-D34325210722}"/>
              </a:ext>
            </a:extLst>
          </p:cNvPr>
          <p:cNvPicPr>
            <a:picLocks noChangeAspect="1"/>
          </p:cNvPicPr>
          <p:nvPr/>
        </p:nvPicPr>
        <p:blipFill>
          <a:blip r:embed="rId2"/>
          <a:stretch>
            <a:fillRect/>
          </a:stretch>
        </p:blipFill>
        <p:spPr>
          <a:xfrm>
            <a:off x="9070754" y="4967851"/>
            <a:ext cx="2206609" cy="2102071"/>
          </a:xfrm>
          <a:prstGeom prst="rect">
            <a:avLst/>
          </a:prstGeom>
        </p:spPr>
      </p:pic>
      <p:pic>
        <p:nvPicPr>
          <p:cNvPr id="12" name="Content Placeholder 11" descr="Es wurde kein Alt-Text für dieses Bild angegeben.">
            <a:extLst>
              <a:ext uri="{FF2B5EF4-FFF2-40B4-BE49-F238E27FC236}">
                <a16:creationId xmlns:a16="http://schemas.microsoft.com/office/drawing/2014/main" id="{0A18B0AA-474B-DA91-72E7-0038D861DDA7}"/>
              </a:ext>
            </a:extLst>
          </p:cNvPr>
          <p:cNvPicPr>
            <a:picLocks noGrp="1" noChangeAspect="1"/>
          </p:cNvPicPr>
          <p:nvPr>
            <p:ph sz="quarter" idx="18"/>
          </p:nvPr>
        </p:nvPicPr>
        <p:blipFill>
          <a:blip r:embed="rId3"/>
          <a:stretch>
            <a:fillRect/>
          </a:stretch>
        </p:blipFill>
        <p:spPr>
          <a:xfrm>
            <a:off x="481455" y="5166180"/>
            <a:ext cx="2200262" cy="1705413"/>
          </a:xfrm>
          <a:prstGeom prst="rect">
            <a:avLst/>
          </a:prstGeom>
        </p:spPr>
      </p:pic>
      <p:pic>
        <p:nvPicPr>
          <p:cNvPr id="14" name="Picture 13" descr="DevOps 101: All (kind of) you need to know about DevOps | by Vlad  Antsitovich | Medium">
            <a:extLst>
              <a:ext uri="{FF2B5EF4-FFF2-40B4-BE49-F238E27FC236}">
                <a16:creationId xmlns:a16="http://schemas.microsoft.com/office/drawing/2014/main" id="{EF5D4C15-110D-659C-0F38-89A780E58424}"/>
              </a:ext>
            </a:extLst>
          </p:cNvPr>
          <p:cNvPicPr>
            <a:picLocks noChangeAspect="1"/>
          </p:cNvPicPr>
          <p:nvPr/>
        </p:nvPicPr>
        <p:blipFill>
          <a:blip r:embed="rId4"/>
          <a:stretch>
            <a:fillRect/>
          </a:stretch>
        </p:blipFill>
        <p:spPr>
          <a:xfrm>
            <a:off x="3272776" y="4161800"/>
            <a:ext cx="5131906" cy="2555514"/>
          </a:xfrm>
          <a:prstGeom prst="rect">
            <a:avLst/>
          </a:prstGeom>
        </p:spPr>
      </p:pic>
      <p:pic>
        <p:nvPicPr>
          <p:cNvPr id="5" name="Picture 4" descr="XenonStack Global expansion in UAE and USA - Target 1000+ ...">
            <a:extLst>
              <a:ext uri="{FF2B5EF4-FFF2-40B4-BE49-F238E27FC236}">
                <a16:creationId xmlns:a16="http://schemas.microsoft.com/office/drawing/2014/main" id="{2C856A65-933B-CBE5-9476-BA1CD8E135A5}"/>
              </a:ext>
            </a:extLst>
          </p:cNvPr>
          <p:cNvPicPr>
            <a:picLocks noChangeAspect="1"/>
          </p:cNvPicPr>
          <p:nvPr/>
        </p:nvPicPr>
        <p:blipFill>
          <a:blip r:embed="rId5"/>
          <a:stretch>
            <a:fillRect/>
          </a:stretch>
        </p:blipFill>
        <p:spPr>
          <a:xfrm>
            <a:off x="11594692" y="4173"/>
            <a:ext cx="598079" cy="455748"/>
          </a:xfrm>
          <a:prstGeom prst="rect">
            <a:avLst/>
          </a:prstGeom>
        </p:spPr>
      </p:pic>
    </p:spTree>
    <p:extLst>
      <p:ext uri="{BB962C8B-B14F-4D97-AF65-F5344CB8AC3E}">
        <p14:creationId xmlns:p14="http://schemas.microsoft.com/office/powerpoint/2010/main" val="85163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43153-FA21-8264-66CF-6FA0E59D8ED1}"/>
              </a:ext>
            </a:extLst>
          </p:cNvPr>
          <p:cNvSpPr>
            <a:spLocks noGrp="1"/>
          </p:cNvSpPr>
          <p:nvPr>
            <p:ph type="title"/>
          </p:nvPr>
        </p:nvSpPr>
        <p:spPr>
          <a:xfrm>
            <a:off x="1066800" y="1004854"/>
            <a:ext cx="10058400" cy="1097280"/>
          </a:xfrm>
        </p:spPr>
        <p:txBody>
          <a:bodyPr/>
          <a:lstStyle/>
          <a:p>
            <a:r>
              <a:rPr lang="en-GB" sz="4400" b="1">
                <a:latin typeface="Aptos Display"/>
              </a:rPr>
              <a:t>6C's of </a:t>
            </a:r>
            <a:r>
              <a:rPr lang="en-GB" sz="4400" b="1" err="1">
                <a:latin typeface="Aptos Display"/>
              </a:rPr>
              <a:t>Devops</a:t>
            </a:r>
            <a:endParaRPr lang="en-GB" sz="3600" b="1">
              <a:latin typeface="Aptos Display"/>
            </a:endParaRPr>
          </a:p>
        </p:txBody>
      </p:sp>
      <p:graphicFrame>
        <p:nvGraphicFramePr>
          <p:cNvPr id="7" name="Content Placeholder 2">
            <a:extLst>
              <a:ext uri="{FF2B5EF4-FFF2-40B4-BE49-F238E27FC236}">
                <a16:creationId xmlns:a16="http://schemas.microsoft.com/office/drawing/2014/main" id="{7885191C-10CF-1DC4-7F38-FAACE5E2371E}"/>
              </a:ext>
            </a:extLst>
          </p:cNvPr>
          <p:cNvGraphicFramePr>
            <a:graphicFrameLocks noGrp="1"/>
          </p:cNvGraphicFramePr>
          <p:nvPr>
            <p:ph sz="quarter" idx="17"/>
            <p:extLst>
              <p:ext uri="{D42A27DB-BD31-4B8C-83A1-F6EECF244321}">
                <p14:modId xmlns:p14="http://schemas.microsoft.com/office/powerpoint/2010/main" val="1459457598"/>
              </p:ext>
            </p:extLst>
          </p:nvPr>
        </p:nvGraphicFramePr>
        <p:xfrm>
          <a:off x="4216318" y="2097576"/>
          <a:ext cx="7225627" cy="4001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diagram of a software development process&#10;&#10;AI-generated content may be incorrect.">
            <a:extLst>
              <a:ext uri="{FF2B5EF4-FFF2-40B4-BE49-F238E27FC236}">
                <a16:creationId xmlns:a16="http://schemas.microsoft.com/office/drawing/2014/main" id="{E424AA35-DE28-5AB7-7B87-D35D39B44146}"/>
              </a:ext>
            </a:extLst>
          </p:cNvPr>
          <p:cNvPicPr>
            <a:picLocks noGrp="1" noChangeAspect="1"/>
          </p:cNvPicPr>
          <p:nvPr>
            <p:ph sz="quarter" idx="18"/>
          </p:nvPr>
        </p:nvPicPr>
        <p:blipFill>
          <a:blip r:embed="rId7"/>
          <a:stretch>
            <a:fillRect/>
          </a:stretch>
        </p:blipFill>
        <p:spPr>
          <a:xfrm>
            <a:off x="856397" y="2447221"/>
            <a:ext cx="3439698" cy="3290460"/>
          </a:xfrm>
        </p:spPr>
      </p:pic>
      <p:pic>
        <p:nvPicPr>
          <p:cNvPr id="82" name="Picture 81" descr="XenonStack Global expansion in UAE and USA - Target 1000+ ...">
            <a:extLst>
              <a:ext uri="{FF2B5EF4-FFF2-40B4-BE49-F238E27FC236}">
                <a16:creationId xmlns:a16="http://schemas.microsoft.com/office/drawing/2014/main" id="{DB8763E9-EB83-CE7D-DED6-84A4A87409AE}"/>
              </a:ext>
            </a:extLst>
          </p:cNvPr>
          <p:cNvPicPr>
            <a:picLocks noChangeAspect="1"/>
          </p:cNvPicPr>
          <p:nvPr/>
        </p:nvPicPr>
        <p:blipFill>
          <a:blip r:embed="rId8"/>
          <a:stretch>
            <a:fillRect/>
          </a:stretch>
        </p:blipFill>
        <p:spPr>
          <a:xfrm>
            <a:off x="11594692" y="4173"/>
            <a:ext cx="598079" cy="455748"/>
          </a:xfrm>
          <a:prstGeom prst="rect">
            <a:avLst/>
          </a:prstGeom>
        </p:spPr>
      </p:pic>
    </p:spTree>
    <p:extLst>
      <p:ext uri="{BB962C8B-B14F-4D97-AF65-F5344CB8AC3E}">
        <p14:creationId xmlns:p14="http://schemas.microsoft.com/office/powerpoint/2010/main" val="218589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32E1-29B8-1564-E83F-0F2AA881E4FF}"/>
              </a:ext>
            </a:extLst>
          </p:cNvPr>
          <p:cNvSpPr>
            <a:spLocks noGrp="1"/>
          </p:cNvSpPr>
          <p:nvPr>
            <p:ph type="title"/>
          </p:nvPr>
        </p:nvSpPr>
        <p:spPr/>
        <p:txBody>
          <a:bodyPr/>
          <a:lstStyle/>
          <a:p>
            <a:r>
              <a:rPr lang="en-GB">
                <a:latin typeface="Roboto"/>
                <a:ea typeface="+mj-lt"/>
                <a:cs typeface="+mj-lt"/>
              </a:rPr>
              <a:t>Technologies and Terminologies in its Processes</a:t>
            </a:r>
            <a:endParaRPr lang="en-US">
              <a:latin typeface="Roboto"/>
            </a:endParaRPr>
          </a:p>
        </p:txBody>
      </p:sp>
      <p:sp>
        <p:nvSpPr>
          <p:cNvPr id="5" name="Rectangle: Rounded Corners 4">
            <a:extLst>
              <a:ext uri="{FF2B5EF4-FFF2-40B4-BE49-F238E27FC236}">
                <a16:creationId xmlns:a16="http://schemas.microsoft.com/office/drawing/2014/main" id="{5FA8371F-BA2D-B61E-57A6-0405C25CBE43}"/>
              </a:ext>
            </a:extLst>
          </p:cNvPr>
          <p:cNvSpPr/>
          <p:nvPr/>
        </p:nvSpPr>
        <p:spPr>
          <a:xfrm>
            <a:off x="1068779" y="2305792"/>
            <a:ext cx="4661063" cy="3473532"/>
          </a:xfrm>
          <a:prstGeom prst="roundRect">
            <a:avLst/>
          </a:prstGeom>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b="1">
                <a:latin typeface="Calibri"/>
                <a:ea typeface="Calibri"/>
                <a:cs typeface="Calibri"/>
              </a:rPr>
              <a:t>Microservices</a:t>
            </a:r>
          </a:p>
          <a:p>
            <a:pPr algn="ctr"/>
            <a:r>
              <a:rPr lang="en-GB" sz="1400" i="1">
                <a:latin typeface="Avenir Next LT Pro"/>
                <a:ea typeface="+mn-lt"/>
                <a:cs typeface="+mn-lt"/>
              </a:rPr>
              <a:t>It is an architectural and organizational approach to software development where software is composed of small independent services that communicate over well-defined APIs. These services are owned by small, self-contained teams.</a:t>
            </a: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a:p>
            <a:pPr algn="ctr"/>
            <a:endParaRPr lang="en-GB" sz="1400">
              <a:latin typeface="Aptos Display"/>
            </a:endParaRPr>
          </a:p>
        </p:txBody>
      </p:sp>
      <p:sp>
        <p:nvSpPr>
          <p:cNvPr id="8" name="Rectangle: Rounded Corners 4">
            <a:extLst>
              <a:ext uri="{FF2B5EF4-FFF2-40B4-BE49-F238E27FC236}">
                <a16:creationId xmlns:a16="http://schemas.microsoft.com/office/drawing/2014/main" id="{01F77952-EA5D-EF72-2EE1-1379CB4E8432}"/>
              </a:ext>
            </a:extLst>
          </p:cNvPr>
          <p:cNvSpPr/>
          <p:nvPr/>
        </p:nvSpPr>
        <p:spPr>
          <a:xfrm>
            <a:off x="6541324" y="2305792"/>
            <a:ext cx="4661063" cy="3473532"/>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b="1">
                <a:solidFill>
                  <a:schemeClr val="tx1"/>
                </a:solidFill>
                <a:latin typeface="Calibri"/>
                <a:ea typeface="Calibri"/>
                <a:cs typeface="Calibri"/>
              </a:rPr>
              <a:t>Container</a:t>
            </a:r>
          </a:p>
          <a:p>
            <a:pPr algn="ctr"/>
            <a:r>
              <a:rPr lang="en-GB" sz="1400" i="1">
                <a:solidFill>
                  <a:schemeClr val="tx1"/>
                </a:solidFill>
                <a:latin typeface="Avenir Next LT Pro"/>
                <a:ea typeface="Calibri"/>
                <a:cs typeface="Calibri"/>
              </a:rPr>
              <a:t>Container is a collection of a code its dependencies, libraries, runtime and system tool which are needed to execute itself </a:t>
            </a:r>
            <a:r>
              <a:rPr lang="en-GB" sz="1400" i="1" err="1">
                <a:solidFill>
                  <a:schemeClr val="tx1"/>
                </a:solidFill>
                <a:latin typeface="Avenir Next LT Pro"/>
                <a:ea typeface="Calibri"/>
                <a:cs typeface="Calibri"/>
              </a:rPr>
              <a:t>independently.It</a:t>
            </a:r>
            <a:r>
              <a:rPr lang="en-GB" sz="1400" i="1">
                <a:solidFill>
                  <a:schemeClr val="tx1"/>
                </a:solidFill>
                <a:latin typeface="Avenir Next LT Pro"/>
                <a:ea typeface="Calibri"/>
                <a:cs typeface="Calibri"/>
              </a:rPr>
              <a:t> is a running </a:t>
            </a:r>
            <a:r>
              <a:rPr lang="en-GB" sz="1400" i="1" err="1">
                <a:solidFill>
                  <a:schemeClr val="tx1"/>
                </a:solidFill>
                <a:latin typeface="Avenir Next LT Pro"/>
                <a:ea typeface="Calibri"/>
                <a:cs typeface="Calibri"/>
              </a:rPr>
              <a:t>insance</a:t>
            </a:r>
            <a:r>
              <a:rPr lang="en-GB" sz="1400" i="1">
                <a:solidFill>
                  <a:schemeClr val="tx1"/>
                </a:solidFill>
                <a:latin typeface="Avenir Next LT Pro"/>
                <a:ea typeface="Calibri"/>
                <a:cs typeface="Calibri"/>
              </a:rPr>
              <a:t> of a docker image.</a:t>
            </a: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a:p>
            <a:pPr algn="ctr"/>
            <a:endParaRPr lang="en-GB" sz="1200" i="1">
              <a:solidFill>
                <a:schemeClr val="tx1"/>
              </a:solidFill>
              <a:latin typeface="Calibri"/>
              <a:ea typeface="Calibri"/>
              <a:cs typeface="Calibri"/>
            </a:endParaRPr>
          </a:p>
        </p:txBody>
      </p:sp>
      <p:pic>
        <p:nvPicPr>
          <p:cNvPr id="9" name="Picture 8" descr="A diagram of a computer process&#10;&#10;AI-generated content may be incorrect.">
            <a:extLst>
              <a:ext uri="{FF2B5EF4-FFF2-40B4-BE49-F238E27FC236}">
                <a16:creationId xmlns:a16="http://schemas.microsoft.com/office/drawing/2014/main" id="{65E8BDFD-41F7-0174-1CBB-DF1010987FB3}"/>
              </a:ext>
            </a:extLst>
          </p:cNvPr>
          <p:cNvPicPr>
            <a:picLocks noChangeAspect="1"/>
          </p:cNvPicPr>
          <p:nvPr/>
        </p:nvPicPr>
        <p:blipFill>
          <a:blip r:embed="rId2"/>
          <a:stretch>
            <a:fillRect/>
          </a:stretch>
        </p:blipFill>
        <p:spPr>
          <a:xfrm>
            <a:off x="1754944" y="3781122"/>
            <a:ext cx="3295650" cy="17986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diagram of a blue pie chart&#10;&#10;AI-generated content may be incorrect.">
            <a:extLst>
              <a:ext uri="{FF2B5EF4-FFF2-40B4-BE49-F238E27FC236}">
                <a16:creationId xmlns:a16="http://schemas.microsoft.com/office/drawing/2014/main" id="{8FC2FCC8-CCE7-7B80-8998-6F7695871702}"/>
              </a:ext>
            </a:extLst>
          </p:cNvPr>
          <p:cNvPicPr>
            <a:picLocks noChangeAspect="1"/>
          </p:cNvPicPr>
          <p:nvPr/>
        </p:nvPicPr>
        <p:blipFill>
          <a:blip r:embed="rId3"/>
          <a:stretch>
            <a:fillRect/>
          </a:stretch>
        </p:blipFill>
        <p:spPr>
          <a:xfrm>
            <a:off x="7290435" y="3502660"/>
            <a:ext cx="3351530" cy="2006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XenonStack Global expansion in UAE and USA - Target 1000+ ...">
            <a:extLst>
              <a:ext uri="{FF2B5EF4-FFF2-40B4-BE49-F238E27FC236}">
                <a16:creationId xmlns:a16="http://schemas.microsoft.com/office/drawing/2014/main" id="{A6A7EFF2-D693-55E6-8A2E-3465B55F5141}"/>
              </a:ext>
            </a:extLst>
          </p:cNvPr>
          <p:cNvPicPr>
            <a:picLocks noChangeAspect="1"/>
          </p:cNvPicPr>
          <p:nvPr/>
        </p:nvPicPr>
        <p:blipFill>
          <a:blip r:embed="rId4"/>
          <a:stretch>
            <a:fillRect/>
          </a:stretch>
        </p:blipFill>
        <p:spPr>
          <a:xfrm>
            <a:off x="11594692" y="4173"/>
            <a:ext cx="598079" cy="455748"/>
          </a:xfrm>
          <a:prstGeom prst="rect">
            <a:avLst/>
          </a:prstGeom>
        </p:spPr>
      </p:pic>
    </p:spTree>
    <p:extLst>
      <p:ext uri="{BB962C8B-B14F-4D97-AF65-F5344CB8AC3E}">
        <p14:creationId xmlns:p14="http://schemas.microsoft.com/office/powerpoint/2010/main" val="213857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A02E7911-02C0-0DF8-13FF-512B9729DB3A}"/>
              </a:ext>
            </a:extLst>
          </p:cNvPr>
          <p:cNvSpPr/>
          <p:nvPr/>
        </p:nvSpPr>
        <p:spPr>
          <a:xfrm>
            <a:off x="614084" y="4242689"/>
            <a:ext cx="2583839" cy="2002178"/>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b="1">
                <a:latin typeface="Aptos Display"/>
              </a:rPr>
              <a:t>Docker</a:t>
            </a:r>
          </a:p>
          <a:p>
            <a:pPr algn="ctr"/>
            <a:r>
              <a:rPr lang="en-GB" sz="1400" i="1">
                <a:latin typeface="Aptos Display"/>
                <a:ea typeface="+mn-lt"/>
                <a:cs typeface="+mn-lt"/>
              </a:rPr>
              <a:t>Docker is a software platform that allows you to build, test, and deploy applications quickly. Docker is a software platform that packages software into containers. </a:t>
            </a:r>
            <a:endParaRPr lang="en-GB"/>
          </a:p>
        </p:txBody>
      </p:sp>
      <p:sp>
        <p:nvSpPr>
          <p:cNvPr id="7" name="Rectangle: Rounded Corners 4">
            <a:extLst>
              <a:ext uri="{FF2B5EF4-FFF2-40B4-BE49-F238E27FC236}">
                <a16:creationId xmlns:a16="http://schemas.microsoft.com/office/drawing/2014/main" id="{72C9881E-AFBC-46BE-46B8-E4483D8183BE}"/>
              </a:ext>
            </a:extLst>
          </p:cNvPr>
          <p:cNvSpPr/>
          <p:nvPr/>
        </p:nvSpPr>
        <p:spPr>
          <a:xfrm>
            <a:off x="8928560" y="4229891"/>
            <a:ext cx="2664392" cy="2004717"/>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b="1">
                <a:latin typeface="Aptos Display"/>
              </a:rPr>
              <a:t>Docker Image</a:t>
            </a:r>
          </a:p>
          <a:p>
            <a:pPr algn="ctr"/>
            <a:r>
              <a:rPr lang="en-GB" sz="1400" i="1">
                <a:latin typeface="Aptos Display"/>
                <a:ea typeface="+mn-lt"/>
                <a:cs typeface="+mn-lt"/>
              </a:rPr>
              <a:t>A Docker image is a blueprint of code that is executed in a Docker container. To use Docker, you add layers of core functionalities to a Docker image that are then used to create a running container.</a:t>
            </a:r>
            <a:endParaRPr lang="en-GB" sz="1400" i="1">
              <a:latin typeface="Aptos Display"/>
            </a:endParaRPr>
          </a:p>
        </p:txBody>
      </p:sp>
      <p:sp>
        <p:nvSpPr>
          <p:cNvPr id="8" name="Rectangle: Rounded Corners 4">
            <a:extLst>
              <a:ext uri="{FF2B5EF4-FFF2-40B4-BE49-F238E27FC236}">
                <a16:creationId xmlns:a16="http://schemas.microsoft.com/office/drawing/2014/main" id="{E0D55C68-1F9B-EC99-BF51-04F0E78B97F8}"/>
              </a:ext>
            </a:extLst>
          </p:cNvPr>
          <p:cNvSpPr/>
          <p:nvPr/>
        </p:nvSpPr>
        <p:spPr>
          <a:xfrm>
            <a:off x="6168438" y="4246416"/>
            <a:ext cx="2586016" cy="2002178"/>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b="1">
                <a:latin typeface="Aptos Display"/>
              </a:rPr>
              <a:t>Docker Registry</a:t>
            </a:r>
          </a:p>
          <a:p>
            <a:pPr algn="ctr"/>
            <a:r>
              <a:rPr lang="en-GB" sz="1400" i="1">
                <a:latin typeface="Aptos Display"/>
                <a:ea typeface="+mn-lt"/>
                <a:cs typeface="+mn-lt"/>
              </a:rPr>
              <a:t>This is the storage component for Docker images. We can store them in a public or private repository. We can create our own image or we can use public registries such as Docker Hub and Docker Cloud.</a:t>
            </a:r>
            <a:endParaRPr lang="en-GB" sz="1400" i="1">
              <a:latin typeface="Aptos Display"/>
            </a:endParaRPr>
          </a:p>
        </p:txBody>
      </p:sp>
      <p:sp>
        <p:nvSpPr>
          <p:cNvPr id="2" name="Rectangle: Rounded Corners 4">
            <a:extLst>
              <a:ext uri="{FF2B5EF4-FFF2-40B4-BE49-F238E27FC236}">
                <a16:creationId xmlns:a16="http://schemas.microsoft.com/office/drawing/2014/main" id="{5BDB3C7D-D747-D121-696D-02CD6A8B3FAD}"/>
              </a:ext>
            </a:extLst>
          </p:cNvPr>
          <p:cNvSpPr/>
          <p:nvPr/>
        </p:nvSpPr>
        <p:spPr>
          <a:xfrm>
            <a:off x="3392943" y="4265549"/>
            <a:ext cx="2582750" cy="1978954"/>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600" b="1">
                <a:latin typeface="Aptos Display"/>
                <a:ea typeface="Roboto"/>
                <a:cs typeface="Roboto"/>
              </a:rPr>
              <a:t>Docker Host</a:t>
            </a:r>
            <a:endParaRPr lang="en-US" sz="1600" b="1">
              <a:latin typeface="Aptos Display"/>
              <a:ea typeface="Roboto"/>
              <a:cs typeface="Roboto"/>
            </a:endParaRPr>
          </a:p>
          <a:p>
            <a:pPr algn="ctr"/>
            <a:r>
              <a:rPr lang="en-GB" sz="1400" i="1">
                <a:latin typeface="Aptos Display"/>
                <a:ea typeface="+mn-lt"/>
                <a:cs typeface="+mn-lt"/>
              </a:rPr>
              <a:t>A Docker Host runs the Docker Daemon. As its job role, the daemon listens for Docker API requests such as ‘docker run’, ‘docker builds’, anything and also manages Docker objects like images, containers.</a:t>
            </a:r>
          </a:p>
        </p:txBody>
      </p:sp>
      <p:pic>
        <p:nvPicPr>
          <p:cNvPr id="3" name="Picture 2" descr="A diagram of containers&#10;&#10;AI-generated content may be incorrect.">
            <a:extLst>
              <a:ext uri="{FF2B5EF4-FFF2-40B4-BE49-F238E27FC236}">
                <a16:creationId xmlns:a16="http://schemas.microsoft.com/office/drawing/2014/main" id="{4AEA72F4-720E-6450-2742-0195BDA87E8C}"/>
              </a:ext>
            </a:extLst>
          </p:cNvPr>
          <p:cNvPicPr>
            <a:picLocks noChangeAspect="1"/>
          </p:cNvPicPr>
          <p:nvPr/>
        </p:nvPicPr>
        <p:blipFill>
          <a:blip r:embed="rId2"/>
          <a:srcRect t="14183" r="-128" b="240"/>
          <a:stretch/>
        </p:blipFill>
        <p:spPr>
          <a:xfrm>
            <a:off x="2242912" y="868135"/>
            <a:ext cx="7706189" cy="3226331"/>
          </a:xfrm>
          <a:prstGeom prst="rect">
            <a:avLst/>
          </a:prstGeom>
        </p:spPr>
      </p:pic>
      <p:pic>
        <p:nvPicPr>
          <p:cNvPr id="5" name="Picture 4" descr="XenonStack Global expansion in UAE and USA - Target 1000+ ...">
            <a:extLst>
              <a:ext uri="{FF2B5EF4-FFF2-40B4-BE49-F238E27FC236}">
                <a16:creationId xmlns:a16="http://schemas.microsoft.com/office/drawing/2014/main" id="{8A011214-ACFA-B5CD-865C-872526888253}"/>
              </a:ext>
            </a:extLst>
          </p:cNvPr>
          <p:cNvPicPr>
            <a:picLocks noChangeAspect="1"/>
          </p:cNvPicPr>
          <p:nvPr/>
        </p:nvPicPr>
        <p:blipFill>
          <a:blip r:embed="rId3"/>
          <a:stretch>
            <a:fillRect/>
          </a:stretch>
        </p:blipFill>
        <p:spPr>
          <a:xfrm>
            <a:off x="11594692" y="4173"/>
            <a:ext cx="598079" cy="455748"/>
          </a:xfrm>
          <a:prstGeom prst="rect">
            <a:avLst/>
          </a:prstGeom>
        </p:spPr>
      </p:pic>
    </p:spTree>
    <p:extLst>
      <p:ext uri="{BB962C8B-B14F-4D97-AF65-F5344CB8AC3E}">
        <p14:creationId xmlns:p14="http://schemas.microsoft.com/office/powerpoint/2010/main" val="226604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D5E8-A06F-A97D-F522-D7595A7ED3B7}"/>
              </a:ext>
            </a:extLst>
          </p:cNvPr>
          <p:cNvSpPr>
            <a:spLocks noGrp="1"/>
          </p:cNvSpPr>
          <p:nvPr>
            <p:ph type="title"/>
          </p:nvPr>
        </p:nvSpPr>
        <p:spPr/>
        <p:txBody>
          <a:bodyPr>
            <a:normAutofit fontScale="90000"/>
          </a:bodyPr>
          <a:lstStyle/>
          <a:p>
            <a:r>
              <a:rPr lang="en-GB" sz="3600" b="1">
                <a:solidFill>
                  <a:srgbClr val="ECECEC"/>
                </a:solidFill>
                <a:latin typeface="Aptos Display"/>
                <a:ea typeface="+mj-lt"/>
                <a:cs typeface="+mj-lt"/>
              </a:rPr>
              <a:t>Infrastructure as code</a:t>
            </a:r>
            <a:br>
              <a:rPr lang="en-GB" sz="1500">
                <a:ea typeface="+mj-lt"/>
                <a:cs typeface="+mj-lt"/>
              </a:rPr>
            </a:br>
            <a:r>
              <a:rPr lang="en-GB" sz="1500">
                <a:solidFill>
                  <a:srgbClr val="ECECEC"/>
                </a:solidFill>
                <a:ea typeface="+mj-lt"/>
                <a:cs typeface="+mj-lt"/>
              </a:rPr>
              <a:t> </a:t>
            </a:r>
            <a:r>
              <a:rPr lang="en-GB" sz="1500">
                <a:ea typeface="+mj-lt"/>
                <a:cs typeface="+mj-lt"/>
              </a:rPr>
              <a:t>the ability to provision and support your computing infrastructure using code instead of manual processes and settings</a:t>
            </a:r>
            <a:r>
              <a:rPr lang="en-GB" sz="1500">
                <a:solidFill>
                  <a:srgbClr val="ECECEC"/>
                </a:solidFill>
                <a:ea typeface="+mj-lt"/>
                <a:cs typeface="+mj-lt"/>
              </a:rPr>
              <a:t>. </a:t>
            </a:r>
            <a:endParaRPr lang="en-US"/>
          </a:p>
        </p:txBody>
      </p:sp>
      <p:sp>
        <p:nvSpPr>
          <p:cNvPr id="6" name="Rectangle 5">
            <a:extLst>
              <a:ext uri="{FF2B5EF4-FFF2-40B4-BE49-F238E27FC236}">
                <a16:creationId xmlns:a16="http://schemas.microsoft.com/office/drawing/2014/main" id="{6DFAE336-FD5F-831B-EB14-1D0636E14F37}"/>
              </a:ext>
            </a:extLst>
          </p:cNvPr>
          <p:cNvSpPr/>
          <p:nvPr/>
        </p:nvSpPr>
        <p:spPr>
          <a:xfrm>
            <a:off x="1101810" y="3264243"/>
            <a:ext cx="947351" cy="62813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chemeClr val="bg2">
                    <a:lumMod val="60000"/>
                    <a:lumOff val="40000"/>
                  </a:schemeClr>
                </a:solidFill>
                <a:latin typeface="Roboto"/>
                <a:ea typeface="Roboto"/>
                <a:cs typeface="Roboto"/>
              </a:rPr>
              <a:t>USER</a:t>
            </a:r>
          </a:p>
        </p:txBody>
      </p:sp>
      <p:sp>
        <p:nvSpPr>
          <p:cNvPr id="13" name="Rectangle 12">
            <a:extLst>
              <a:ext uri="{FF2B5EF4-FFF2-40B4-BE49-F238E27FC236}">
                <a16:creationId xmlns:a16="http://schemas.microsoft.com/office/drawing/2014/main" id="{741D1C6F-4B6A-022A-41EF-626FDD97F242}"/>
              </a:ext>
            </a:extLst>
          </p:cNvPr>
          <p:cNvSpPr/>
          <p:nvPr/>
        </p:nvSpPr>
        <p:spPr>
          <a:xfrm>
            <a:off x="3459892" y="2615515"/>
            <a:ext cx="2224215" cy="1616674"/>
          </a:xfrm>
          <a:prstGeom prst="roundRect">
            <a:avLst/>
          </a:prstGeom>
          <a:solidFill>
            <a:schemeClr val="tx1">
              <a:lumMod val="6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b="1">
                <a:latin typeface="Roboto"/>
                <a:ea typeface="Roboto"/>
                <a:cs typeface="Roboto"/>
              </a:rPr>
              <a:t>Scripts</a:t>
            </a:r>
          </a:p>
          <a:p>
            <a:pPr algn="ctr"/>
            <a:r>
              <a:rPr lang="en-GB" sz="1200" b="1">
                <a:latin typeface="Roboto"/>
                <a:ea typeface="Roboto"/>
                <a:cs typeface="Roboto"/>
              </a:rPr>
              <a:t>Templates</a:t>
            </a:r>
          </a:p>
          <a:p>
            <a:pPr algn="ctr"/>
            <a:r>
              <a:rPr lang="en-GB" sz="1200" b="1">
                <a:latin typeface="Roboto"/>
                <a:ea typeface="Roboto"/>
                <a:cs typeface="Roboto"/>
              </a:rPr>
              <a:t>Policies</a:t>
            </a:r>
          </a:p>
          <a:p>
            <a:pPr algn="ctr"/>
            <a:endParaRPr lang="en-GB" sz="1200" b="1">
              <a:latin typeface="Roboto"/>
              <a:ea typeface="Roboto"/>
              <a:cs typeface="Roboto"/>
            </a:endParaRPr>
          </a:p>
          <a:p>
            <a:pPr algn="ctr"/>
            <a:r>
              <a:rPr lang="en-GB" sz="1200" b="1">
                <a:latin typeface="Roboto"/>
                <a:ea typeface="Roboto"/>
                <a:cs typeface="Roboto"/>
              </a:rPr>
              <a:t>Infrastructure as Code (</a:t>
            </a:r>
            <a:r>
              <a:rPr lang="en-GB" sz="1200" b="1" err="1">
                <a:latin typeface="Roboto"/>
                <a:ea typeface="Roboto"/>
                <a:cs typeface="Roboto"/>
              </a:rPr>
              <a:t>Iac</a:t>
            </a:r>
            <a:r>
              <a:rPr lang="en-GB" sz="1200" b="1">
                <a:latin typeface="Roboto"/>
                <a:ea typeface="Roboto"/>
                <a:cs typeface="Roboto"/>
              </a:rPr>
              <a:t>)</a:t>
            </a:r>
          </a:p>
        </p:txBody>
      </p:sp>
      <p:sp>
        <p:nvSpPr>
          <p:cNvPr id="14" name="Rectangle 13">
            <a:extLst>
              <a:ext uri="{FF2B5EF4-FFF2-40B4-BE49-F238E27FC236}">
                <a16:creationId xmlns:a16="http://schemas.microsoft.com/office/drawing/2014/main" id="{5D81FCB8-1A3E-6027-62E2-CE50A6C07392}"/>
              </a:ext>
            </a:extLst>
          </p:cNvPr>
          <p:cNvSpPr/>
          <p:nvPr/>
        </p:nvSpPr>
        <p:spPr>
          <a:xfrm>
            <a:off x="7094836" y="2636108"/>
            <a:ext cx="1771134" cy="1451918"/>
          </a:xfrm>
          <a:prstGeom prst="roundRect">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100" b="1">
                <a:latin typeface="Roboto"/>
                <a:ea typeface="Roboto"/>
                <a:cs typeface="Roboto"/>
              </a:rPr>
              <a:t>Terraform</a:t>
            </a:r>
          </a:p>
          <a:p>
            <a:pPr algn="ctr"/>
            <a:r>
              <a:rPr lang="en-GB" sz="1100" b="1">
                <a:latin typeface="Roboto"/>
                <a:ea typeface="Roboto"/>
                <a:cs typeface="Roboto"/>
              </a:rPr>
              <a:t>Ansible</a:t>
            </a:r>
          </a:p>
          <a:p>
            <a:pPr algn="ctr"/>
            <a:r>
              <a:rPr lang="en-GB" sz="1100" b="1">
                <a:latin typeface="Roboto"/>
                <a:ea typeface="Roboto"/>
                <a:cs typeface="Roboto"/>
              </a:rPr>
              <a:t>Chef</a:t>
            </a:r>
          </a:p>
          <a:p>
            <a:pPr algn="ctr"/>
            <a:r>
              <a:rPr lang="en-GB" sz="1100" b="1">
                <a:latin typeface="Roboto"/>
                <a:ea typeface="Roboto"/>
                <a:cs typeface="Roboto"/>
              </a:rPr>
              <a:t>Aws CloudFormation</a:t>
            </a:r>
          </a:p>
          <a:p>
            <a:pPr algn="ctr"/>
            <a:endParaRPr lang="en-GB" sz="1100" b="1">
              <a:latin typeface="Roboto"/>
              <a:ea typeface="Roboto"/>
              <a:cs typeface="Roboto"/>
            </a:endParaRPr>
          </a:p>
          <a:p>
            <a:pPr algn="ctr"/>
            <a:r>
              <a:rPr lang="en-GB" sz="1100" b="1">
                <a:latin typeface="Roboto"/>
                <a:ea typeface="Roboto"/>
                <a:cs typeface="Roboto"/>
              </a:rPr>
              <a:t>Tools</a:t>
            </a:r>
          </a:p>
        </p:txBody>
      </p:sp>
      <p:sp>
        <p:nvSpPr>
          <p:cNvPr id="15" name="Rectangle 14">
            <a:extLst>
              <a:ext uri="{FF2B5EF4-FFF2-40B4-BE49-F238E27FC236}">
                <a16:creationId xmlns:a16="http://schemas.microsoft.com/office/drawing/2014/main" id="{832735A6-03A4-0AFE-E5D4-D9083FD2E042}"/>
              </a:ext>
            </a:extLst>
          </p:cNvPr>
          <p:cNvSpPr/>
          <p:nvPr/>
        </p:nvSpPr>
        <p:spPr>
          <a:xfrm>
            <a:off x="9535295" y="2708189"/>
            <a:ext cx="1771135" cy="1307756"/>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a:solidFill>
                  <a:schemeClr val="bg2">
                    <a:lumMod val="60000"/>
                    <a:lumOff val="40000"/>
                  </a:schemeClr>
                </a:solidFill>
                <a:latin typeface="Roboto"/>
                <a:ea typeface="Roboto"/>
                <a:cs typeface="Roboto"/>
              </a:rPr>
              <a:t>Infrastructure</a:t>
            </a:r>
          </a:p>
          <a:p>
            <a:pPr algn="ctr"/>
            <a:r>
              <a:rPr lang="en-GB" sz="1400" b="1">
                <a:solidFill>
                  <a:schemeClr val="bg2">
                    <a:lumMod val="60000"/>
                    <a:lumOff val="40000"/>
                  </a:schemeClr>
                </a:solidFill>
                <a:latin typeface="Roboto"/>
                <a:ea typeface="Roboto"/>
                <a:cs typeface="Roboto"/>
              </a:rPr>
              <a:t>Provisioned Accordingly</a:t>
            </a:r>
          </a:p>
        </p:txBody>
      </p:sp>
      <p:sp>
        <p:nvSpPr>
          <p:cNvPr id="17" name="Rectangle 5">
            <a:extLst>
              <a:ext uri="{FF2B5EF4-FFF2-40B4-BE49-F238E27FC236}">
                <a16:creationId xmlns:a16="http://schemas.microsoft.com/office/drawing/2014/main" id="{8024D453-78EE-391E-19B7-41014E2AA9C3}"/>
              </a:ext>
            </a:extLst>
          </p:cNvPr>
          <p:cNvSpPr/>
          <p:nvPr/>
        </p:nvSpPr>
        <p:spPr>
          <a:xfrm>
            <a:off x="4026241" y="4901512"/>
            <a:ext cx="906162" cy="411892"/>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50" b="1">
                <a:solidFill>
                  <a:srgbClr val="0070C0"/>
                </a:solidFill>
                <a:latin typeface="Roboto"/>
                <a:ea typeface="Roboto"/>
                <a:cs typeface="Roboto"/>
              </a:rPr>
              <a:t>VERSION CONTROL</a:t>
            </a:r>
          </a:p>
        </p:txBody>
      </p:sp>
      <p:sp>
        <p:nvSpPr>
          <p:cNvPr id="18" name="Rectangle 5">
            <a:extLst>
              <a:ext uri="{FF2B5EF4-FFF2-40B4-BE49-F238E27FC236}">
                <a16:creationId xmlns:a16="http://schemas.microsoft.com/office/drawing/2014/main" id="{7EC67127-1FD0-8CAB-3B3B-B144A1ED2504}"/>
              </a:ext>
            </a:extLst>
          </p:cNvPr>
          <p:cNvSpPr/>
          <p:nvPr/>
        </p:nvSpPr>
        <p:spPr>
          <a:xfrm>
            <a:off x="6034212" y="3727620"/>
            <a:ext cx="628135" cy="216244"/>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a:solidFill>
                  <a:srgbClr val="0070C0"/>
                </a:solidFill>
                <a:latin typeface="Roboto"/>
                <a:ea typeface="Roboto"/>
                <a:cs typeface="Roboto"/>
              </a:rPr>
              <a:t>Pull</a:t>
            </a:r>
          </a:p>
        </p:txBody>
      </p:sp>
      <p:sp>
        <p:nvSpPr>
          <p:cNvPr id="19" name="Rectangle 5">
            <a:extLst>
              <a:ext uri="{FF2B5EF4-FFF2-40B4-BE49-F238E27FC236}">
                <a16:creationId xmlns:a16="http://schemas.microsoft.com/office/drawing/2014/main" id="{01F77701-E004-4E7D-0013-EBAC0256AE1F}"/>
              </a:ext>
            </a:extLst>
          </p:cNvPr>
          <p:cNvSpPr/>
          <p:nvPr/>
        </p:nvSpPr>
        <p:spPr>
          <a:xfrm>
            <a:off x="6034214" y="2986216"/>
            <a:ext cx="628136" cy="216244"/>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a:solidFill>
                  <a:srgbClr val="0070C0"/>
                </a:solidFill>
                <a:latin typeface="Roboto"/>
                <a:ea typeface="Roboto"/>
                <a:cs typeface="Roboto"/>
              </a:rPr>
              <a:t>Push</a:t>
            </a:r>
          </a:p>
        </p:txBody>
      </p:sp>
      <p:sp>
        <p:nvSpPr>
          <p:cNvPr id="20" name="Rectangle 5">
            <a:extLst>
              <a:ext uri="{FF2B5EF4-FFF2-40B4-BE49-F238E27FC236}">
                <a16:creationId xmlns:a16="http://schemas.microsoft.com/office/drawing/2014/main" id="{07BF9A61-9442-91B6-AD10-D9E682BDE09A}"/>
              </a:ext>
            </a:extLst>
          </p:cNvPr>
          <p:cNvSpPr/>
          <p:nvPr/>
        </p:nvSpPr>
        <p:spPr>
          <a:xfrm>
            <a:off x="2131539" y="3202459"/>
            <a:ext cx="1163593" cy="257433"/>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b="1">
                <a:solidFill>
                  <a:srgbClr val="0070C0"/>
                </a:solidFill>
                <a:latin typeface="Roboto"/>
                <a:ea typeface="Roboto"/>
                <a:cs typeface="Roboto"/>
              </a:rPr>
              <a:t>Writes Code</a:t>
            </a:r>
          </a:p>
        </p:txBody>
      </p:sp>
      <p:sp>
        <p:nvSpPr>
          <p:cNvPr id="24" name="Arrow: Right 23">
            <a:extLst>
              <a:ext uri="{FF2B5EF4-FFF2-40B4-BE49-F238E27FC236}">
                <a16:creationId xmlns:a16="http://schemas.microsoft.com/office/drawing/2014/main" id="{08AD207E-96B6-759C-6502-368D44377CC0}"/>
              </a:ext>
            </a:extLst>
          </p:cNvPr>
          <p:cNvSpPr/>
          <p:nvPr/>
        </p:nvSpPr>
        <p:spPr>
          <a:xfrm>
            <a:off x="5684108" y="3202460"/>
            <a:ext cx="1410728" cy="12356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18A9DE33-4712-C4D0-AA9B-0EA2DABD5D83}"/>
              </a:ext>
            </a:extLst>
          </p:cNvPr>
          <p:cNvSpPr/>
          <p:nvPr/>
        </p:nvSpPr>
        <p:spPr>
          <a:xfrm rot="10800000">
            <a:off x="5684108" y="3604055"/>
            <a:ext cx="1410728" cy="12356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726FB86F-4791-C2C0-E341-900839E73AC2}"/>
              </a:ext>
            </a:extLst>
          </p:cNvPr>
          <p:cNvSpPr/>
          <p:nvPr/>
        </p:nvSpPr>
        <p:spPr>
          <a:xfrm>
            <a:off x="2049162" y="3511379"/>
            <a:ext cx="1410728" cy="123567"/>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79F87660-810E-1710-C393-020686F93ED1}"/>
              </a:ext>
            </a:extLst>
          </p:cNvPr>
          <p:cNvSpPr/>
          <p:nvPr/>
        </p:nvSpPr>
        <p:spPr>
          <a:xfrm>
            <a:off x="8865972" y="3326027"/>
            <a:ext cx="669324" cy="13386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DA3C68F7-4438-8C73-D825-5F8E836C23C4}"/>
              </a:ext>
            </a:extLst>
          </p:cNvPr>
          <p:cNvSpPr/>
          <p:nvPr/>
        </p:nvSpPr>
        <p:spPr>
          <a:xfrm rot="5400000">
            <a:off x="4057134" y="4510216"/>
            <a:ext cx="700215" cy="1544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Right 28">
            <a:extLst>
              <a:ext uri="{FF2B5EF4-FFF2-40B4-BE49-F238E27FC236}">
                <a16:creationId xmlns:a16="http://schemas.microsoft.com/office/drawing/2014/main" id="{68E7AFBD-A838-715F-5FFB-34E4FE69D806}"/>
              </a:ext>
            </a:extLst>
          </p:cNvPr>
          <p:cNvSpPr/>
          <p:nvPr/>
        </p:nvSpPr>
        <p:spPr>
          <a:xfrm rot="-5400000">
            <a:off x="4211593" y="4479324"/>
            <a:ext cx="700215" cy="15445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XenonStack Global expansion in UAE and USA - Target 1000+ ...">
            <a:extLst>
              <a:ext uri="{FF2B5EF4-FFF2-40B4-BE49-F238E27FC236}">
                <a16:creationId xmlns:a16="http://schemas.microsoft.com/office/drawing/2014/main" id="{8FEE5480-D790-6DAD-57E2-623D6D90C9D1}"/>
              </a:ext>
            </a:extLst>
          </p:cNvPr>
          <p:cNvPicPr>
            <a:picLocks noChangeAspect="1"/>
          </p:cNvPicPr>
          <p:nvPr/>
        </p:nvPicPr>
        <p:blipFill>
          <a:blip r:embed="rId2"/>
          <a:stretch>
            <a:fillRect/>
          </a:stretch>
        </p:blipFill>
        <p:spPr>
          <a:xfrm>
            <a:off x="11594692" y="4173"/>
            <a:ext cx="598079" cy="455748"/>
          </a:xfrm>
          <a:prstGeom prst="rect">
            <a:avLst/>
          </a:prstGeom>
        </p:spPr>
      </p:pic>
    </p:spTree>
    <p:extLst>
      <p:ext uri="{BB962C8B-B14F-4D97-AF65-F5344CB8AC3E}">
        <p14:creationId xmlns:p14="http://schemas.microsoft.com/office/powerpoint/2010/main" val="224162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9D7E-67E2-570A-2A20-5FB745E8169F}"/>
              </a:ext>
            </a:extLst>
          </p:cNvPr>
          <p:cNvSpPr>
            <a:spLocks noGrp="1"/>
          </p:cNvSpPr>
          <p:nvPr>
            <p:ph type="title"/>
          </p:nvPr>
        </p:nvSpPr>
        <p:spPr/>
        <p:txBody>
          <a:bodyPr>
            <a:normAutofit/>
          </a:bodyPr>
          <a:lstStyle/>
          <a:p>
            <a:r>
              <a:rPr lang="en-GB" sz="4400" b="1">
                <a:latin typeface="Aptos Display"/>
              </a:rPr>
              <a:t>     Linux-Operating System</a:t>
            </a:r>
          </a:p>
        </p:txBody>
      </p:sp>
      <p:sp>
        <p:nvSpPr>
          <p:cNvPr id="3" name="Content Placeholder 2">
            <a:extLst>
              <a:ext uri="{FF2B5EF4-FFF2-40B4-BE49-F238E27FC236}">
                <a16:creationId xmlns:a16="http://schemas.microsoft.com/office/drawing/2014/main" id="{B79B6F36-F12C-1EA6-0477-7293F003FAF3}"/>
              </a:ext>
            </a:extLst>
          </p:cNvPr>
          <p:cNvSpPr>
            <a:spLocks noGrp="1"/>
          </p:cNvSpPr>
          <p:nvPr>
            <p:ph sz="quarter" idx="17"/>
          </p:nvPr>
        </p:nvSpPr>
        <p:spPr>
          <a:xfrm>
            <a:off x="870008" y="1247149"/>
            <a:ext cx="10456505" cy="1234754"/>
          </a:xfrm>
        </p:spPr>
        <p:txBody>
          <a:bodyPr/>
          <a:lstStyle/>
          <a:p>
            <a:endParaRPr lang="en-GB">
              <a:solidFill>
                <a:srgbClr val="FFFFFF">
                  <a:alpha val="70000"/>
                </a:srgbClr>
              </a:solidFill>
            </a:endParaRPr>
          </a:p>
          <a:p>
            <a:r>
              <a:rPr lang="en-GB" sz="1600">
                <a:solidFill>
                  <a:srgbClr val="FFFFFF">
                    <a:alpha val="70000"/>
                  </a:srgbClr>
                </a:solidFill>
              </a:rPr>
              <a:t>     Operating System: It is a software that communicate with the hardware and allows other programs to be run.</a:t>
            </a:r>
          </a:p>
          <a:p>
            <a:endParaRPr lang="en-GB">
              <a:solidFill>
                <a:srgbClr val="FFFFFF">
                  <a:alpha val="70000"/>
                </a:srgbClr>
              </a:solidFill>
            </a:endParaRPr>
          </a:p>
          <a:p>
            <a:endParaRPr lang="en-GB">
              <a:solidFill>
                <a:srgbClr val="FFFFFF">
                  <a:alpha val="70000"/>
                </a:srgbClr>
              </a:solidFill>
            </a:endParaRPr>
          </a:p>
          <a:p>
            <a:endParaRPr lang="en-GB">
              <a:solidFill>
                <a:srgbClr val="FFFFFF">
                  <a:alpha val="70000"/>
                </a:srgbClr>
              </a:solidFill>
            </a:endParaRPr>
          </a:p>
        </p:txBody>
      </p:sp>
      <p:graphicFrame>
        <p:nvGraphicFramePr>
          <p:cNvPr id="15" name="Content Placeholder 3">
            <a:extLst>
              <a:ext uri="{FF2B5EF4-FFF2-40B4-BE49-F238E27FC236}">
                <a16:creationId xmlns:a16="http://schemas.microsoft.com/office/drawing/2014/main" id="{802F5BBB-3966-A2A7-67C6-AD67038BC228}"/>
              </a:ext>
            </a:extLst>
          </p:cNvPr>
          <p:cNvGraphicFramePr>
            <a:graphicFrameLocks noGrp="1"/>
          </p:cNvGraphicFramePr>
          <p:nvPr>
            <p:ph sz="quarter" idx="18"/>
            <p:extLst>
              <p:ext uri="{D42A27DB-BD31-4B8C-83A1-F6EECF244321}">
                <p14:modId xmlns:p14="http://schemas.microsoft.com/office/powerpoint/2010/main" val="113268020"/>
              </p:ext>
            </p:extLst>
          </p:nvPr>
        </p:nvGraphicFramePr>
        <p:xfrm>
          <a:off x="722173" y="-125727"/>
          <a:ext cx="10282936" cy="6508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linux original&quot; Icon - Download for free – Iconduck">
            <a:extLst>
              <a:ext uri="{FF2B5EF4-FFF2-40B4-BE49-F238E27FC236}">
                <a16:creationId xmlns:a16="http://schemas.microsoft.com/office/drawing/2014/main" id="{804700AF-DF58-F957-3602-F57B0A8DFB54}"/>
              </a:ext>
            </a:extLst>
          </p:cNvPr>
          <p:cNvPicPr>
            <a:picLocks noChangeAspect="1"/>
          </p:cNvPicPr>
          <p:nvPr/>
        </p:nvPicPr>
        <p:blipFill>
          <a:blip r:embed="rId7"/>
          <a:stretch>
            <a:fillRect/>
          </a:stretch>
        </p:blipFill>
        <p:spPr>
          <a:xfrm>
            <a:off x="1785884" y="717519"/>
            <a:ext cx="749960" cy="877538"/>
          </a:xfrm>
          <a:prstGeom prst="rect">
            <a:avLst/>
          </a:prstGeom>
        </p:spPr>
      </p:pic>
      <p:sp>
        <p:nvSpPr>
          <p:cNvPr id="122" name="Content Placeholder 14">
            <a:extLst>
              <a:ext uri="{FF2B5EF4-FFF2-40B4-BE49-F238E27FC236}">
                <a16:creationId xmlns:a16="http://schemas.microsoft.com/office/drawing/2014/main" id="{D68FC5B9-E649-54F3-C16A-FDC36E82A9B8}"/>
              </a:ext>
            </a:extLst>
          </p:cNvPr>
          <p:cNvSpPr txBox="1">
            <a:spLocks/>
          </p:cNvSpPr>
          <p:nvPr/>
        </p:nvSpPr>
        <p:spPr>
          <a:xfrm>
            <a:off x="1070291" y="3946609"/>
            <a:ext cx="9939097" cy="2187423"/>
          </a:xfrm>
          <a:prstGeom prst="rect">
            <a:avLst/>
          </a:prstGeom>
        </p:spPr>
        <p:txBody>
          <a:bodyPr lIns="91440" tIns="45720" rIns="91440" bIns="45720" anchor="t"/>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FFFFFF">
                    <a:alpha val="70000"/>
                  </a:srgbClr>
                </a:solidFill>
                <a:latin typeface="Aptos Display"/>
              </a:rPr>
              <a:t>Basics Features of Linux:</a:t>
            </a:r>
            <a:endParaRPr lang="en-US">
              <a:solidFill>
                <a:srgbClr val="FFFFFF">
                  <a:alpha val="70000"/>
                </a:srgbClr>
              </a:solidFill>
              <a:latin typeface="Aptos Display"/>
            </a:endParaRPr>
          </a:p>
          <a:p>
            <a:pPr marL="359410" indent="-359410"/>
            <a:r>
              <a:rPr lang="en-US" sz="1400">
                <a:solidFill>
                  <a:srgbClr val="FFFFFF">
                    <a:alpha val="70000"/>
                  </a:srgbClr>
                </a:solidFill>
                <a:latin typeface="Aptos Display"/>
              </a:rPr>
              <a:t>Portable-Portability means software can works on different types of hardware in same way.</a:t>
            </a:r>
          </a:p>
          <a:p>
            <a:pPr marL="359410" indent="-359410"/>
            <a:r>
              <a:rPr lang="en-US" sz="1400">
                <a:solidFill>
                  <a:srgbClr val="FFFFFF">
                    <a:alpha val="70000"/>
                  </a:srgbClr>
                </a:solidFill>
                <a:latin typeface="Aptos Display"/>
              </a:rPr>
              <a:t>Open Source-Linux source code is freely available and it is community based development project.</a:t>
            </a:r>
          </a:p>
          <a:p>
            <a:pPr marL="359410" indent="-359410"/>
            <a:r>
              <a:rPr lang="en-US" sz="1400">
                <a:solidFill>
                  <a:srgbClr val="FFFFFF">
                    <a:alpha val="70000"/>
                  </a:srgbClr>
                </a:solidFill>
                <a:latin typeface="Aptos Display"/>
              </a:rPr>
              <a:t>Multiprogramming-Linux is a multiprogramming system means multiple applications can run at a time.</a:t>
            </a:r>
          </a:p>
          <a:p>
            <a:pPr marL="359410" indent="-359410"/>
            <a:r>
              <a:rPr lang="en-US" sz="1400">
                <a:solidFill>
                  <a:srgbClr val="FFFFFF">
                    <a:alpha val="70000"/>
                  </a:srgbClr>
                </a:solidFill>
                <a:latin typeface="Aptos Display"/>
              </a:rPr>
              <a:t>Security-Linux provides security using authentication features like password protection/ controlled access to specific files/ encryption of data.</a:t>
            </a:r>
          </a:p>
        </p:txBody>
      </p:sp>
      <p:pic>
        <p:nvPicPr>
          <p:cNvPr id="21" name="Picture 20" descr="XenonStack Global expansion in UAE and USA - Target 1000+ ...">
            <a:extLst>
              <a:ext uri="{FF2B5EF4-FFF2-40B4-BE49-F238E27FC236}">
                <a16:creationId xmlns:a16="http://schemas.microsoft.com/office/drawing/2014/main" id="{2836F5C1-FFCB-DF14-5D1E-746932881F0F}"/>
              </a:ext>
            </a:extLst>
          </p:cNvPr>
          <p:cNvPicPr>
            <a:picLocks noChangeAspect="1"/>
          </p:cNvPicPr>
          <p:nvPr/>
        </p:nvPicPr>
        <p:blipFill>
          <a:blip r:embed="rId8"/>
          <a:stretch>
            <a:fillRect/>
          </a:stretch>
        </p:blipFill>
        <p:spPr>
          <a:xfrm>
            <a:off x="11594692" y="4173"/>
            <a:ext cx="598079" cy="455748"/>
          </a:xfrm>
          <a:prstGeom prst="rect">
            <a:avLst/>
          </a:prstGeom>
        </p:spPr>
      </p:pic>
    </p:spTree>
    <p:extLst>
      <p:ext uri="{BB962C8B-B14F-4D97-AF65-F5344CB8AC3E}">
        <p14:creationId xmlns:p14="http://schemas.microsoft.com/office/powerpoint/2010/main" val="289124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1C73E-D664-2576-A9DB-9BC32930C7D2}"/>
              </a:ext>
            </a:extLst>
          </p:cNvPr>
          <p:cNvSpPr>
            <a:spLocks noGrp="1"/>
          </p:cNvSpPr>
          <p:nvPr>
            <p:ph type="title"/>
          </p:nvPr>
        </p:nvSpPr>
        <p:spPr>
          <a:xfrm>
            <a:off x="1078100" y="542671"/>
            <a:ext cx="10026650" cy="1124202"/>
          </a:xfrm>
        </p:spPr>
        <p:txBody>
          <a:bodyPr vert="horz" wrap="square" lIns="0" tIns="0" rIns="0" bIns="0" rtlCol="0" anchor="ctr" anchorCtr="0">
            <a:normAutofit/>
          </a:bodyPr>
          <a:lstStyle/>
          <a:p>
            <a:r>
              <a:rPr lang="en-US" sz="4400" b="1">
                <a:latin typeface="Aptos Display"/>
              </a:rPr>
              <a:t>Architecture of </a:t>
            </a:r>
            <a:r>
              <a:rPr lang="en-US" sz="4400" b="1" err="1">
                <a:latin typeface="Aptos Display"/>
              </a:rPr>
              <a:t>linux</a:t>
            </a:r>
            <a:r>
              <a:rPr lang="en-US" sz="4400" b="1">
                <a:latin typeface="Aptos Display"/>
              </a:rPr>
              <a:t> OS</a:t>
            </a:r>
            <a:endParaRPr lang="en-US" sz="3600" b="1">
              <a:latin typeface="Aptos Display"/>
            </a:endParaRPr>
          </a:p>
        </p:txBody>
      </p:sp>
      <p:sp useBgFill="1">
        <p:nvSpPr>
          <p:cNvPr id="12" name="Rectangle 11">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6" name="Content Placeholder 3">
            <a:extLst>
              <a:ext uri="{FF2B5EF4-FFF2-40B4-BE49-F238E27FC236}">
                <a16:creationId xmlns:a16="http://schemas.microsoft.com/office/drawing/2014/main" id="{2A1C3F76-2556-F754-3FA4-1E8E729262E7}"/>
              </a:ext>
            </a:extLst>
          </p:cNvPr>
          <p:cNvGraphicFramePr>
            <a:graphicFrameLocks noGrp="1"/>
          </p:cNvGraphicFramePr>
          <p:nvPr>
            <p:ph sz="quarter" idx="18"/>
            <p:extLst>
              <p:ext uri="{D42A27DB-BD31-4B8C-83A1-F6EECF244321}">
                <p14:modId xmlns:p14="http://schemas.microsoft.com/office/powerpoint/2010/main" val="3314781025"/>
              </p:ext>
            </p:extLst>
          </p:nvPr>
        </p:nvGraphicFramePr>
        <p:xfrm>
          <a:off x="135599" y="2249446"/>
          <a:ext cx="11921152" cy="4283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5" name="Picture 54" descr="XenonStack Global expansion in UAE and USA - Target 1000+ ...">
            <a:extLst>
              <a:ext uri="{FF2B5EF4-FFF2-40B4-BE49-F238E27FC236}">
                <a16:creationId xmlns:a16="http://schemas.microsoft.com/office/drawing/2014/main" id="{1EAE39BE-8906-842F-7063-53DF2EE0427E}"/>
              </a:ext>
            </a:extLst>
          </p:cNvPr>
          <p:cNvPicPr>
            <a:picLocks noChangeAspect="1"/>
          </p:cNvPicPr>
          <p:nvPr/>
        </p:nvPicPr>
        <p:blipFill>
          <a:blip r:embed="rId7"/>
          <a:stretch>
            <a:fillRect/>
          </a:stretch>
        </p:blipFill>
        <p:spPr>
          <a:xfrm>
            <a:off x="11594692" y="4173"/>
            <a:ext cx="598079" cy="455748"/>
          </a:xfrm>
          <a:prstGeom prst="rect">
            <a:avLst/>
          </a:prstGeom>
        </p:spPr>
      </p:pic>
    </p:spTree>
    <p:extLst>
      <p:ext uri="{BB962C8B-B14F-4D97-AF65-F5344CB8AC3E}">
        <p14:creationId xmlns:p14="http://schemas.microsoft.com/office/powerpoint/2010/main" val="603982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787E6-B482-F36D-0F99-C3B35FA319AE}"/>
              </a:ext>
            </a:extLst>
          </p:cNvPr>
          <p:cNvSpPr>
            <a:spLocks noGrp="1"/>
          </p:cNvSpPr>
          <p:nvPr>
            <p:ph type="title"/>
          </p:nvPr>
        </p:nvSpPr>
        <p:spPr>
          <a:xfrm>
            <a:off x="1080000" y="1011236"/>
            <a:ext cx="4426782" cy="1292662"/>
          </a:xfrm>
        </p:spPr>
        <p:txBody>
          <a:bodyPr vert="horz" lIns="0" tIns="0" rIns="0" bIns="0" rtlCol="0" anchor="t" anchorCtr="0">
            <a:normAutofit/>
          </a:bodyPr>
          <a:lstStyle/>
          <a:p>
            <a:pPr algn="l"/>
            <a:r>
              <a:rPr lang="en-US" b="1"/>
              <a:t>Some Of the common linux commands</a:t>
            </a:r>
          </a:p>
        </p:txBody>
      </p:sp>
      <p:pic>
        <p:nvPicPr>
          <p:cNvPr id="7" name="Graphic 6" descr="Open Folder">
            <a:extLst>
              <a:ext uri="{FF2B5EF4-FFF2-40B4-BE49-F238E27FC236}">
                <a16:creationId xmlns:a16="http://schemas.microsoft.com/office/drawing/2014/main" id="{978B54BD-9ED1-FEE6-A4F0-654BBC68D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9499" y="2843213"/>
            <a:ext cx="2925762" cy="2925762"/>
          </a:xfrm>
          <a:prstGeom prst="rect">
            <a:avLst/>
          </a:prstGeom>
        </p:spPr>
      </p:pic>
      <p:sp>
        <p:nvSpPr>
          <p:cNvPr id="3" name="Content Placeholder 2">
            <a:extLst>
              <a:ext uri="{FF2B5EF4-FFF2-40B4-BE49-F238E27FC236}">
                <a16:creationId xmlns:a16="http://schemas.microsoft.com/office/drawing/2014/main" id="{17E86788-C9AC-1B14-43CC-C87CA3A95A64}"/>
              </a:ext>
            </a:extLst>
          </p:cNvPr>
          <p:cNvSpPr>
            <a:spLocks noGrp="1"/>
          </p:cNvSpPr>
          <p:nvPr>
            <p:ph sz="quarter" idx="17"/>
          </p:nvPr>
        </p:nvSpPr>
        <p:spPr>
          <a:xfrm>
            <a:off x="6096000" y="987423"/>
            <a:ext cx="5555012" cy="4781552"/>
          </a:xfrm>
        </p:spPr>
        <p:txBody>
          <a:bodyPr vert="horz" lIns="0" tIns="0" rIns="0" bIns="0" rtlCol="0" anchor="t" anchorCtr="0">
            <a:noAutofit/>
          </a:bodyPr>
          <a:lstStyle/>
          <a:p>
            <a:pPr marL="285750" indent="-285750">
              <a:lnSpc>
                <a:spcPct val="115000"/>
              </a:lnSpc>
              <a:buFont typeface="Arial" panose="05000000000000000000" pitchFamily="2" charset="2"/>
              <a:buChar char="•"/>
            </a:pPr>
            <a:r>
              <a:rPr lang="en-US" sz="1200" b="1">
                <a:latin typeface="Aptos Display"/>
              </a:rPr>
              <a:t>ls - List Directory Contents</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cd - Change Directory</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err="1">
                <a:latin typeface="Aptos Display"/>
              </a:rPr>
              <a:t>pwd</a:t>
            </a:r>
            <a:r>
              <a:rPr lang="en-US" sz="1200" b="1">
                <a:latin typeface="Aptos Display"/>
              </a:rPr>
              <a:t> - Print Working Directory</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err="1">
                <a:latin typeface="Aptos Display"/>
              </a:rPr>
              <a:t>mkdir</a:t>
            </a:r>
            <a:r>
              <a:rPr lang="en-US" sz="1200" b="1">
                <a:latin typeface="Aptos Display"/>
              </a:rPr>
              <a:t> - Make Directory</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rm - Remove</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cp – Copy: cp file1.txt file2.txt</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mv – Move: mv file1.txt /path/to/new/location</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touch - Create Empty File</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nano - Text Editor</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grep – Search: grep "pattern" file.txt</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err="1">
                <a:latin typeface="Aptos Display"/>
              </a:rPr>
              <a:t>sudo</a:t>
            </a:r>
            <a:r>
              <a:rPr lang="en-US" sz="1200" b="1">
                <a:latin typeface="Aptos Display"/>
              </a:rPr>
              <a:t> - Superuser Do</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apt-get - Package Manager</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err="1">
                <a:latin typeface="Aptos Display"/>
              </a:rPr>
              <a:t>wget</a:t>
            </a:r>
            <a:r>
              <a:rPr lang="en-US" sz="1200" b="1">
                <a:latin typeface="Aptos Display"/>
              </a:rPr>
              <a:t> - Download</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chmod - Change Mode</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date - Display Date and Time</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r>
              <a:rPr lang="en-US" sz="1200" b="1">
                <a:latin typeface="Aptos Display"/>
              </a:rPr>
              <a:t>shutdown - Shutdown or Restart System: </a:t>
            </a:r>
            <a:r>
              <a:rPr lang="en-US" sz="1200" b="1" err="1">
                <a:latin typeface="Aptos Display"/>
              </a:rPr>
              <a:t>sudo</a:t>
            </a:r>
            <a:r>
              <a:rPr lang="en-US" sz="1200" b="1">
                <a:latin typeface="Aptos Display"/>
              </a:rPr>
              <a:t> shutdown [options]</a:t>
            </a:r>
            <a:endParaRPr lang="en-US" sz="1200" b="1">
              <a:solidFill>
                <a:srgbClr val="FFFFFF">
                  <a:alpha val="70000"/>
                </a:srgbClr>
              </a:solidFill>
              <a:latin typeface="Aptos Display"/>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a:p>
            <a:pPr marL="285750" indent="-285750">
              <a:lnSpc>
                <a:spcPct val="115000"/>
              </a:lnSpc>
              <a:buFont typeface="Arial" panose="05000000000000000000" pitchFamily="2" charset="2"/>
              <a:buChar char="•"/>
            </a:pPr>
            <a:endParaRPr lang="en-US" sz="1100">
              <a:solidFill>
                <a:srgbClr val="FFFFFF">
                  <a:alpha val="70000"/>
                </a:srgbClr>
              </a:solidFill>
            </a:endParaRPr>
          </a:p>
        </p:txBody>
      </p:sp>
      <p:pic>
        <p:nvPicPr>
          <p:cNvPr id="5" name="Picture 4" descr="XenonStack Global expansion in UAE and USA - Target 1000+ ...">
            <a:extLst>
              <a:ext uri="{FF2B5EF4-FFF2-40B4-BE49-F238E27FC236}">
                <a16:creationId xmlns:a16="http://schemas.microsoft.com/office/drawing/2014/main" id="{FD64DF1B-316A-8609-994A-EFA22EEC0D43}"/>
              </a:ext>
            </a:extLst>
          </p:cNvPr>
          <p:cNvPicPr>
            <a:picLocks noChangeAspect="1"/>
          </p:cNvPicPr>
          <p:nvPr/>
        </p:nvPicPr>
        <p:blipFill>
          <a:blip r:embed="rId4"/>
          <a:stretch>
            <a:fillRect/>
          </a:stretch>
        </p:blipFill>
        <p:spPr>
          <a:xfrm>
            <a:off x="11594692" y="4173"/>
            <a:ext cx="598079" cy="455748"/>
          </a:xfrm>
          <a:prstGeom prst="rect">
            <a:avLst/>
          </a:prstGeom>
        </p:spPr>
      </p:pic>
    </p:spTree>
    <p:extLst>
      <p:ext uri="{BB962C8B-B14F-4D97-AF65-F5344CB8AC3E}">
        <p14:creationId xmlns:p14="http://schemas.microsoft.com/office/powerpoint/2010/main" val="102960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C8D2-1789-C5DE-75C6-4449F4807B60}"/>
              </a:ext>
            </a:extLst>
          </p:cNvPr>
          <p:cNvSpPr>
            <a:spLocks noGrp="1"/>
          </p:cNvSpPr>
          <p:nvPr>
            <p:ph type="title"/>
          </p:nvPr>
        </p:nvSpPr>
        <p:spPr>
          <a:xfrm>
            <a:off x="1265547" y="989185"/>
            <a:ext cx="10058400" cy="1097280"/>
          </a:xfrm>
        </p:spPr>
        <p:txBody>
          <a:bodyPr>
            <a:normAutofit/>
          </a:bodyPr>
          <a:lstStyle/>
          <a:p>
            <a:r>
              <a:rPr lang="en-GB" sz="4800" b="1" u="sng">
                <a:latin typeface="Aptos Display"/>
                <a:ea typeface="+mj-lt"/>
                <a:cs typeface="+mj-lt"/>
              </a:rPr>
              <a:t>Task IO Diagram</a:t>
            </a:r>
            <a:endParaRPr lang="en-US" sz="4800" u="sng">
              <a:latin typeface="Aptos Display"/>
            </a:endParaRPr>
          </a:p>
        </p:txBody>
      </p:sp>
      <p:sp>
        <p:nvSpPr>
          <p:cNvPr id="5" name="Rectangle 4">
            <a:extLst>
              <a:ext uri="{FF2B5EF4-FFF2-40B4-BE49-F238E27FC236}">
                <a16:creationId xmlns:a16="http://schemas.microsoft.com/office/drawing/2014/main" id="{E84C3674-AB1B-23C1-C025-7E76F3F7C4F9}"/>
              </a:ext>
            </a:extLst>
          </p:cNvPr>
          <p:cNvSpPr/>
          <p:nvPr/>
        </p:nvSpPr>
        <p:spPr>
          <a:xfrm>
            <a:off x="1266701" y="3166753"/>
            <a:ext cx="1395351" cy="39584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a:t>User Input</a:t>
            </a:r>
          </a:p>
        </p:txBody>
      </p:sp>
      <p:sp>
        <p:nvSpPr>
          <p:cNvPr id="9" name="Rectangle 8">
            <a:extLst>
              <a:ext uri="{FF2B5EF4-FFF2-40B4-BE49-F238E27FC236}">
                <a16:creationId xmlns:a16="http://schemas.microsoft.com/office/drawing/2014/main" id="{85D41343-E681-D754-D62D-4B1B28BF1823}"/>
              </a:ext>
            </a:extLst>
          </p:cNvPr>
          <p:cNvSpPr/>
          <p:nvPr/>
        </p:nvSpPr>
        <p:spPr>
          <a:xfrm>
            <a:off x="7402285" y="2523505"/>
            <a:ext cx="2880435" cy="228466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endParaRPr lang="en-GB" sz="1400"/>
          </a:p>
          <a:p>
            <a:pPr algn="ctr"/>
            <a:endParaRPr lang="en-GB" sz="1400"/>
          </a:p>
          <a:p>
            <a:pPr algn="ctr"/>
            <a:r>
              <a:rPr lang="en-GB" sz="1400"/>
              <a:t>Commands from the pool under Execution</a:t>
            </a:r>
            <a:endParaRPr lang="en-GB"/>
          </a:p>
          <a:p>
            <a:pPr algn="ctr"/>
            <a:endParaRPr lang="en-GB"/>
          </a:p>
          <a:p>
            <a:pPr algn="ctr"/>
            <a:endParaRPr lang="en-GB"/>
          </a:p>
          <a:p>
            <a:pPr algn="ctr"/>
            <a:endParaRPr lang="en-GB"/>
          </a:p>
          <a:p>
            <a:pPr algn="ctr"/>
            <a:endParaRPr lang="en-GB"/>
          </a:p>
          <a:p>
            <a:pPr algn="ctr"/>
            <a:endParaRPr lang="en-GB"/>
          </a:p>
          <a:p>
            <a:pPr algn="ctr"/>
            <a:endParaRPr lang="en-GB"/>
          </a:p>
          <a:p>
            <a:pPr algn="ctr"/>
            <a:endParaRPr lang="en-GB"/>
          </a:p>
          <a:p>
            <a:pPr algn="ctr"/>
            <a:endParaRPr lang="en-GB"/>
          </a:p>
        </p:txBody>
      </p:sp>
      <p:sp>
        <p:nvSpPr>
          <p:cNvPr id="10" name="Rectangle 9">
            <a:extLst>
              <a:ext uri="{FF2B5EF4-FFF2-40B4-BE49-F238E27FC236}">
                <a16:creationId xmlns:a16="http://schemas.microsoft.com/office/drawing/2014/main" id="{91C5447E-A893-DFAE-46FD-A37A22EB66AD}"/>
              </a:ext>
            </a:extLst>
          </p:cNvPr>
          <p:cNvSpPr/>
          <p:nvPr/>
        </p:nvSpPr>
        <p:spPr>
          <a:xfrm>
            <a:off x="8190362" y="4354552"/>
            <a:ext cx="1474520" cy="376053"/>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show_help</a:t>
            </a:r>
            <a:r>
              <a:rPr lang="en-GB" sz="1400">
                <a:ea typeface="+mn-lt"/>
                <a:cs typeface="+mn-lt"/>
              </a:rPr>
              <a:t>()</a:t>
            </a:r>
            <a:endParaRPr lang="en-US" sz="1400">
              <a:ea typeface="+mn-lt"/>
              <a:cs typeface="+mn-lt"/>
            </a:endParaRPr>
          </a:p>
        </p:txBody>
      </p:sp>
      <p:sp>
        <p:nvSpPr>
          <p:cNvPr id="11" name="Rectangle 10">
            <a:extLst>
              <a:ext uri="{FF2B5EF4-FFF2-40B4-BE49-F238E27FC236}">
                <a16:creationId xmlns:a16="http://schemas.microsoft.com/office/drawing/2014/main" id="{95BD1FE2-855C-5712-8025-6FF13077EAB7}"/>
              </a:ext>
            </a:extLst>
          </p:cNvPr>
          <p:cNvSpPr/>
          <p:nvPr/>
        </p:nvSpPr>
        <p:spPr>
          <a:xfrm>
            <a:off x="8932570" y="3910029"/>
            <a:ext cx="1276597" cy="405741"/>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show_version</a:t>
            </a:r>
            <a:r>
              <a:rPr lang="en-GB" sz="1400">
                <a:ea typeface="+mn-lt"/>
                <a:cs typeface="+mn-lt"/>
              </a:rPr>
              <a:t>()</a:t>
            </a:r>
            <a:endParaRPr lang="en-US" sz="1400"/>
          </a:p>
        </p:txBody>
      </p:sp>
      <p:sp>
        <p:nvSpPr>
          <p:cNvPr id="12" name="Rectangle 11">
            <a:extLst>
              <a:ext uri="{FF2B5EF4-FFF2-40B4-BE49-F238E27FC236}">
                <a16:creationId xmlns:a16="http://schemas.microsoft.com/office/drawing/2014/main" id="{D62240C7-7BE7-3DC2-6682-40EC939C5317}"/>
              </a:ext>
            </a:extLst>
          </p:cNvPr>
          <p:cNvSpPr/>
          <p:nvPr/>
        </p:nvSpPr>
        <p:spPr>
          <a:xfrm>
            <a:off x="7478245" y="3364140"/>
            <a:ext cx="1365662" cy="39584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memory_getinfo</a:t>
            </a:r>
            <a:r>
              <a:rPr lang="en-GB" sz="1400">
                <a:ea typeface="+mn-lt"/>
                <a:cs typeface="+mn-lt"/>
              </a:rPr>
              <a:t>()</a:t>
            </a:r>
            <a:endParaRPr lang="en-US" sz="1400"/>
          </a:p>
        </p:txBody>
      </p:sp>
      <p:sp>
        <p:nvSpPr>
          <p:cNvPr id="13" name="Rectangle 12">
            <a:extLst>
              <a:ext uri="{FF2B5EF4-FFF2-40B4-BE49-F238E27FC236}">
                <a16:creationId xmlns:a16="http://schemas.microsoft.com/office/drawing/2014/main" id="{8E5A221E-5F6B-7567-AFF3-E3E19C41C88E}"/>
              </a:ext>
            </a:extLst>
          </p:cNvPr>
          <p:cNvSpPr/>
          <p:nvPr/>
        </p:nvSpPr>
        <p:spPr>
          <a:xfrm>
            <a:off x="7478245" y="2959602"/>
            <a:ext cx="1365662" cy="326572"/>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err="1">
                <a:ea typeface="+mn-lt"/>
                <a:cs typeface="+mn-lt"/>
              </a:rPr>
              <a:t>user_create</a:t>
            </a:r>
            <a:r>
              <a:rPr lang="en-GB" sz="1400">
                <a:ea typeface="+mn-lt"/>
                <a:cs typeface="+mn-lt"/>
              </a:rPr>
              <a:t>()</a:t>
            </a:r>
            <a:endParaRPr lang="en-US" sz="1400"/>
          </a:p>
        </p:txBody>
      </p:sp>
      <p:sp>
        <p:nvSpPr>
          <p:cNvPr id="14" name="Rectangle 13">
            <a:extLst>
              <a:ext uri="{FF2B5EF4-FFF2-40B4-BE49-F238E27FC236}">
                <a16:creationId xmlns:a16="http://schemas.microsoft.com/office/drawing/2014/main" id="{8928781C-1E5F-C81F-66DE-E7F4DE8D538D}"/>
              </a:ext>
            </a:extLst>
          </p:cNvPr>
          <p:cNvSpPr/>
          <p:nvPr/>
        </p:nvSpPr>
        <p:spPr>
          <a:xfrm>
            <a:off x="4106883" y="4364183"/>
            <a:ext cx="1613066" cy="356261"/>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200" err="1">
                <a:ea typeface="+mn-lt"/>
                <a:cs typeface="+mn-lt"/>
              </a:rPr>
              <a:t>invalid_command</a:t>
            </a:r>
            <a:r>
              <a:rPr lang="en-GB" sz="1200">
                <a:ea typeface="+mn-lt"/>
                <a:cs typeface="+mn-lt"/>
              </a:rPr>
              <a:t>()</a:t>
            </a:r>
            <a:endParaRPr lang="en-US" sz="1200"/>
          </a:p>
        </p:txBody>
      </p:sp>
      <p:sp>
        <p:nvSpPr>
          <p:cNvPr id="15" name="Rectangle 14">
            <a:extLst>
              <a:ext uri="{FF2B5EF4-FFF2-40B4-BE49-F238E27FC236}">
                <a16:creationId xmlns:a16="http://schemas.microsoft.com/office/drawing/2014/main" id="{C6CA3A98-79EA-9670-39FF-F56685908CD6}"/>
              </a:ext>
            </a:extLst>
          </p:cNvPr>
          <p:cNvSpPr/>
          <p:nvPr/>
        </p:nvSpPr>
        <p:spPr>
          <a:xfrm>
            <a:off x="8932570" y="2959603"/>
            <a:ext cx="1276597" cy="326572"/>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cpu_getinfo</a:t>
            </a:r>
            <a:r>
              <a:rPr lang="en-GB" sz="1400">
                <a:ea typeface="+mn-lt"/>
                <a:cs typeface="+mn-lt"/>
              </a:rPr>
              <a:t>()</a:t>
            </a:r>
            <a:endParaRPr lang="en-US" sz="1400"/>
          </a:p>
        </p:txBody>
      </p:sp>
      <p:sp>
        <p:nvSpPr>
          <p:cNvPr id="16" name="Rectangle 15">
            <a:extLst>
              <a:ext uri="{FF2B5EF4-FFF2-40B4-BE49-F238E27FC236}">
                <a16:creationId xmlns:a16="http://schemas.microsoft.com/office/drawing/2014/main" id="{36B5CAC0-F584-7AAC-1EB4-E7DBE776471F}"/>
              </a:ext>
            </a:extLst>
          </p:cNvPr>
          <p:cNvSpPr/>
          <p:nvPr/>
        </p:nvSpPr>
        <p:spPr>
          <a:xfrm>
            <a:off x="7478246" y="3910030"/>
            <a:ext cx="1365663" cy="39584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file_getinfo</a:t>
            </a:r>
            <a:r>
              <a:rPr lang="en-GB" sz="1400">
                <a:ea typeface="+mn-lt"/>
                <a:cs typeface="+mn-lt"/>
              </a:rPr>
              <a:t>()</a:t>
            </a:r>
            <a:endParaRPr lang="en-US" sz="1400"/>
          </a:p>
        </p:txBody>
      </p:sp>
      <p:sp>
        <p:nvSpPr>
          <p:cNvPr id="17" name="Rectangle 16">
            <a:extLst>
              <a:ext uri="{FF2B5EF4-FFF2-40B4-BE49-F238E27FC236}">
                <a16:creationId xmlns:a16="http://schemas.microsoft.com/office/drawing/2014/main" id="{E02A359E-E343-5D4E-C595-4B60BA72AD47}"/>
              </a:ext>
            </a:extLst>
          </p:cNvPr>
          <p:cNvSpPr/>
          <p:nvPr/>
        </p:nvSpPr>
        <p:spPr>
          <a:xfrm>
            <a:off x="8932570" y="3374438"/>
            <a:ext cx="1276597" cy="39584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user_list</a:t>
            </a:r>
            <a:r>
              <a:rPr lang="en-GB" sz="1400">
                <a:ea typeface="+mn-lt"/>
                <a:cs typeface="+mn-lt"/>
              </a:rPr>
              <a:t>()</a:t>
            </a:r>
            <a:endParaRPr lang="en-US" sz="1400"/>
          </a:p>
        </p:txBody>
      </p:sp>
      <p:sp>
        <p:nvSpPr>
          <p:cNvPr id="18" name="Rectangle 17">
            <a:extLst>
              <a:ext uri="{FF2B5EF4-FFF2-40B4-BE49-F238E27FC236}">
                <a16:creationId xmlns:a16="http://schemas.microsoft.com/office/drawing/2014/main" id="{041322B2-4DF3-C21B-3EA7-C3ACF45AA8D2}"/>
              </a:ext>
            </a:extLst>
          </p:cNvPr>
          <p:cNvSpPr/>
          <p:nvPr/>
        </p:nvSpPr>
        <p:spPr>
          <a:xfrm>
            <a:off x="4285011" y="5165765"/>
            <a:ext cx="1266702" cy="395845"/>
          </a:xfrm>
          <a:prstGeom prst="rect">
            <a:avLst/>
          </a:prstGeom>
          <a:solidFill>
            <a:schemeClr val="accent1"/>
          </a:solidFill>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GB" sz="1400" err="1">
                <a:ea typeface="+mn-lt"/>
                <a:cs typeface="+mn-lt"/>
              </a:rPr>
              <a:t>show_help</a:t>
            </a:r>
            <a:r>
              <a:rPr lang="en-GB" sz="1400">
                <a:ea typeface="+mn-lt"/>
                <a:cs typeface="+mn-lt"/>
              </a:rPr>
              <a:t>()</a:t>
            </a:r>
            <a:endParaRPr lang="en-US" sz="1400">
              <a:ea typeface="+mn-lt"/>
              <a:cs typeface="+mn-lt"/>
            </a:endParaRPr>
          </a:p>
        </p:txBody>
      </p:sp>
      <p:sp>
        <p:nvSpPr>
          <p:cNvPr id="19" name="Flowchart: Decision 18">
            <a:extLst>
              <a:ext uri="{FF2B5EF4-FFF2-40B4-BE49-F238E27FC236}">
                <a16:creationId xmlns:a16="http://schemas.microsoft.com/office/drawing/2014/main" id="{6A8B217D-F729-488D-BE18-505CC513F565}"/>
              </a:ext>
            </a:extLst>
          </p:cNvPr>
          <p:cNvSpPr/>
          <p:nvPr/>
        </p:nvSpPr>
        <p:spPr>
          <a:xfrm>
            <a:off x="4106884" y="3117675"/>
            <a:ext cx="1613062" cy="80158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a:latin typeface="Aptos Display"/>
              </a:rPr>
              <a:t>Command Validated</a:t>
            </a:r>
            <a:endParaRPr lang="en-US" sz="1100">
              <a:latin typeface="Aptos Display"/>
            </a:endParaRPr>
          </a:p>
        </p:txBody>
      </p:sp>
      <p:sp>
        <p:nvSpPr>
          <p:cNvPr id="20" name="Arrow: Right 19">
            <a:extLst>
              <a:ext uri="{FF2B5EF4-FFF2-40B4-BE49-F238E27FC236}">
                <a16:creationId xmlns:a16="http://schemas.microsoft.com/office/drawing/2014/main" id="{48E32989-898E-3ADD-EBE5-E39CB03A605C}"/>
              </a:ext>
            </a:extLst>
          </p:cNvPr>
          <p:cNvSpPr/>
          <p:nvPr/>
        </p:nvSpPr>
        <p:spPr>
          <a:xfrm>
            <a:off x="2662052" y="3463635"/>
            <a:ext cx="1583376" cy="98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78ACD507-9BE9-0EE7-7B70-8CC01A7E2DB9}"/>
              </a:ext>
            </a:extLst>
          </p:cNvPr>
          <p:cNvSpPr/>
          <p:nvPr/>
        </p:nvSpPr>
        <p:spPr>
          <a:xfrm>
            <a:off x="5644389" y="3463236"/>
            <a:ext cx="1757895" cy="99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Arrow: Down 23">
            <a:extLst>
              <a:ext uri="{FF2B5EF4-FFF2-40B4-BE49-F238E27FC236}">
                <a16:creationId xmlns:a16="http://schemas.microsoft.com/office/drawing/2014/main" id="{EFAC6892-1FBB-DA61-F06E-E4980ADDF154}"/>
              </a:ext>
            </a:extLst>
          </p:cNvPr>
          <p:cNvSpPr/>
          <p:nvPr/>
        </p:nvSpPr>
        <p:spPr>
          <a:xfrm>
            <a:off x="4868883" y="3908960"/>
            <a:ext cx="89064" cy="5244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F4912605-AE3F-F382-27EA-9D986FEC67AB}"/>
              </a:ext>
            </a:extLst>
          </p:cNvPr>
          <p:cNvSpPr/>
          <p:nvPr/>
        </p:nvSpPr>
        <p:spPr>
          <a:xfrm>
            <a:off x="4868883" y="4720440"/>
            <a:ext cx="89064" cy="5244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Bent-Up 26">
            <a:extLst>
              <a:ext uri="{FF2B5EF4-FFF2-40B4-BE49-F238E27FC236}">
                <a16:creationId xmlns:a16="http://schemas.microsoft.com/office/drawing/2014/main" id="{031CB657-3CD7-0123-8BD8-5A81B5797FEF}"/>
              </a:ext>
            </a:extLst>
          </p:cNvPr>
          <p:cNvSpPr/>
          <p:nvPr/>
        </p:nvSpPr>
        <p:spPr>
          <a:xfrm rot="10800000">
            <a:off x="1761505" y="2958934"/>
            <a:ext cx="5640778" cy="197921"/>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Bent 28">
            <a:extLst>
              <a:ext uri="{FF2B5EF4-FFF2-40B4-BE49-F238E27FC236}">
                <a16:creationId xmlns:a16="http://schemas.microsoft.com/office/drawing/2014/main" id="{87C904A3-665F-035F-4EFD-B5EA982A2308}"/>
              </a:ext>
            </a:extLst>
          </p:cNvPr>
          <p:cNvSpPr/>
          <p:nvPr/>
        </p:nvSpPr>
        <p:spPr>
          <a:xfrm rot="16200000">
            <a:off x="2953985" y="4092039"/>
            <a:ext cx="188026" cy="249381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Right 29">
            <a:extLst>
              <a:ext uri="{FF2B5EF4-FFF2-40B4-BE49-F238E27FC236}">
                <a16:creationId xmlns:a16="http://schemas.microsoft.com/office/drawing/2014/main" id="{A92FB543-A5DA-1034-1FB0-BEE1479725E8}"/>
              </a:ext>
            </a:extLst>
          </p:cNvPr>
          <p:cNvSpPr/>
          <p:nvPr/>
        </p:nvSpPr>
        <p:spPr>
          <a:xfrm rot="-5400000">
            <a:off x="920337" y="4393871"/>
            <a:ext cx="1850570" cy="890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Terminator 30">
            <a:extLst>
              <a:ext uri="{FF2B5EF4-FFF2-40B4-BE49-F238E27FC236}">
                <a16:creationId xmlns:a16="http://schemas.microsoft.com/office/drawing/2014/main" id="{151B03D8-92B4-E134-1F71-B6358D742806}"/>
              </a:ext>
            </a:extLst>
          </p:cNvPr>
          <p:cNvSpPr/>
          <p:nvPr/>
        </p:nvSpPr>
        <p:spPr>
          <a:xfrm>
            <a:off x="4166259" y="2632364"/>
            <a:ext cx="1385454" cy="2375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latin typeface="Aptos Display"/>
              </a:rPr>
              <a:t>OUTPUT</a:t>
            </a:r>
          </a:p>
        </p:txBody>
      </p:sp>
      <p:sp>
        <p:nvSpPr>
          <p:cNvPr id="32" name="Flowchart: Terminator 31">
            <a:extLst>
              <a:ext uri="{FF2B5EF4-FFF2-40B4-BE49-F238E27FC236}">
                <a16:creationId xmlns:a16="http://schemas.microsoft.com/office/drawing/2014/main" id="{A8B699BC-32A5-8944-CD65-65E144FCF1D2}"/>
              </a:ext>
            </a:extLst>
          </p:cNvPr>
          <p:cNvSpPr/>
          <p:nvPr/>
        </p:nvSpPr>
        <p:spPr>
          <a:xfrm>
            <a:off x="1969323" y="5096493"/>
            <a:ext cx="1385454" cy="2375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latin typeface="Aptos Display"/>
              </a:rPr>
              <a:t>OUTPUT</a:t>
            </a:r>
          </a:p>
        </p:txBody>
      </p:sp>
      <p:pic>
        <p:nvPicPr>
          <p:cNvPr id="4" name="Picture 3" descr="XenonStack Global expansion in UAE and USA - Target 1000+ ...">
            <a:extLst>
              <a:ext uri="{FF2B5EF4-FFF2-40B4-BE49-F238E27FC236}">
                <a16:creationId xmlns:a16="http://schemas.microsoft.com/office/drawing/2014/main" id="{D5DF9568-E170-D096-6C6F-D155865DA813}"/>
              </a:ext>
            </a:extLst>
          </p:cNvPr>
          <p:cNvPicPr>
            <a:picLocks noChangeAspect="1"/>
          </p:cNvPicPr>
          <p:nvPr/>
        </p:nvPicPr>
        <p:blipFill>
          <a:blip r:embed="rId2"/>
          <a:stretch>
            <a:fillRect/>
          </a:stretch>
        </p:blipFill>
        <p:spPr>
          <a:xfrm>
            <a:off x="11594692" y="4173"/>
            <a:ext cx="598079" cy="455748"/>
          </a:xfrm>
          <a:prstGeom prst="rect">
            <a:avLst/>
          </a:prstGeom>
        </p:spPr>
      </p:pic>
      <p:sp>
        <p:nvSpPr>
          <p:cNvPr id="3" name="Rectangle 2">
            <a:extLst>
              <a:ext uri="{FF2B5EF4-FFF2-40B4-BE49-F238E27FC236}">
                <a16:creationId xmlns:a16="http://schemas.microsoft.com/office/drawing/2014/main" id="{104638DE-623A-44A1-218E-F931AFBD9EB8}"/>
              </a:ext>
            </a:extLst>
          </p:cNvPr>
          <p:cNvSpPr/>
          <p:nvPr/>
        </p:nvSpPr>
        <p:spPr>
          <a:xfrm>
            <a:off x="10431163" y="3120082"/>
            <a:ext cx="998839" cy="803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Child Command</a:t>
            </a:r>
          </a:p>
          <a:p>
            <a:pPr algn="ctr"/>
            <a:endParaRPr lang="en-GB" sz="1200">
              <a:solidFill>
                <a:schemeClr val="bg1">
                  <a:lumMod val="95000"/>
                  <a:lumOff val="5000"/>
                </a:schemeClr>
              </a:solidFill>
            </a:endParaRPr>
          </a:p>
          <a:p>
            <a:pPr algn="ctr"/>
            <a:endParaRPr lang="en-GB" sz="1200">
              <a:solidFill>
                <a:schemeClr val="bg1">
                  <a:lumMod val="95000"/>
                  <a:lumOff val="5000"/>
                </a:schemeClr>
              </a:solidFill>
            </a:endParaRPr>
          </a:p>
        </p:txBody>
      </p:sp>
      <p:sp>
        <p:nvSpPr>
          <p:cNvPr id="6" name="Rectangle 5">
            <a:extLst>
              <a:ext uri="{FF2B5EF4-FFF2-40B4-BE49-F238E27FC236}">
                <a16:creationId xmlns:a16="http://schemas.microsoft.com/office/drawing/2014/main" id="{D49417C6-E8FB-13FD-81A0-C383CEA67D39}"/>
              </a:ext>
            </a:extLst>
          </p:cNvPr>
          <p:cNvSpPr/>
          <p:nvPr/>
        </p:nvSpPr>
        <p:spPr>
          <a:xfrm>
            <a:off x="10534135" y="3511377"/>
            <a:ext cx="792891" cy="319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rPr>
              <a:t>--</a:t>
            </a:r>
            <a:r>
              <a:rPr lang="en-GB" sz="1200" err="1">
                <a:solidFill>
                  <a:schemeClr val="tx1"/>
                </a:solidFill>
              </a:rPr>
              <a:t>sudo</a:t>
            </a:r>
            <a:r>
              <a:rPr lang="en-GB" sz="1200">
                <a:solidFill>
                  <a:schemeClr val="tx1"/>
                </a:solidFill>
              </a:rPr>
              <a:t>-only</a:t>
            </a:r>
            <a:endParaRPr lang="en-US">
              <a:solidFill>
                <a:schemeClr val="tx1"/>
              </a:solidFill>
            </a:endParaRPr>
          </a:p>
        </p:txBody>
      </p:sp>
      <p:sp>
        <p:nvSpPr>
          <p:cNvPr id="7" name="Rectangle 6">
            <a:extLst>
              <a:ext uri="{FF2B5EF4-FFF2-40B4-BE49-F238E27FC236}">
                <a16:creationId xmlns:a16="http://schemas.microsoft.com/office/drawing/2014/main" id="{E179E05E-E901-219E-9B0E-38194BD9B008}"/>
              </a:ext>
            </a:extLst>
          </p:cNvPr>
          <p:cNvSpPr/>
          <p:nvPr/>
        </p:nvSpPr>
        <p:spPr>
          <a:xfrm>
            <a:off x="5714998" y="5334000"/>
            <a:ext cx="4190999" cy="741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a:t>Child Commands</a:t>
            </a:r>
          </a:p>
          <a:p>
            <a:pPr algn="ctr"/>
            <a:endParaRPr lang="en-GB" sz="1100"/>
          </a:p>
          <a:p>
            <a:pPr algn="ctr"/>
            <a:endParaRPr lang="en-GB" sz="1100"/>
          </a:p>
          <a:p>
            <a:pPr algn="ctr"/>
            <a:endParaRPr lang="en-GB" sz="1100"/>
          </a:p>
        </p:txBody>
      </p:sp>
      <p:sp>
        <p:nvSpPr>
          <p:cNvPr id="8" name="Rectangle 7">
            <a:extLst>
              <a:ext uri="{FF2B5EF4-FFF2-40B4-BE49-F238E27FC236}">
                <a16:creationId xmlns:a16="http://schemas.microsoft.com/office/drawing/2014/main" id="{2B6403C6-5891-5E25-5C20-C57B2B3A81DE}"/>
              </a:ext>
            </a:extLst>
          </p:cNvPr>
          <p:cNvSpPr/>
          <p:nvPr/>
        </p:nvSpPr>
        <p:spPr>
          <a:xfrm>
            <a:off x="7898025" y="5581134"/>
            <a:ext cx="875270" cy="411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t>--last-modified, m</a:t>
            </a:r>
          </a:p>
        </p:txBody>
      </p:sp>
      <p:sp>
        <p:nvSpPr>
          <p:cNvPr id="22" name="Rectangle 21">
            <a:extLst>
              <a:ext uri="{FF2B5EF4-FFF2-40B4-BE49-F238E27FC236}">
                <a16:creationId xmlns:a16="http://schemas.microsoft.com/office/drawing/2014/main" id="{B4F7987A-5C8B-0F9C-C2D8-C79E911BD49C}"/>
              </a:ext>
            </a:extLst>
          </p:cNvPr>
          <p:cNvSpPr/>
          <p:nvPr/>
        </p:nvSpPr>
        <p:spPr>
          <a:xfrm>
            <a:off x="6847702" y="5570838"/>
            <a:ext cx="967945" cy="432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050"/>
              <a:t>--size, -s to print size</a:t>
            </a:r>
          </a:p>
        </p:txBody>
      </p:sp>
      <p:sp>
        <p:nvSpPr>
          <p:cNvPr id="23" name="Rectangle 22">
            <a:extLst>
              <a:ext uri="{FF2B5EF4-FFF2-40B4-BE49-F238E27FC236}">
                <a16:creationId xmlns:a16="http://schemas.microsoft.com/office/drawing/2014/main" id="{0997FC06-3916-351B-72F2-F00C74D20AAE}"/>
              </a:ext>
            </a:extLst>
          </p:cNvPr>
          <p:cNvSpPr/>
          <p:nvPr/>
        </p:nvSpPr>
        <p:spPr>
          <a:xfrm>
            <a:off x="5807675" y="5570838"/>
            <a:ext cx="967945" cy="4221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800"/>
              <a:t>--permissions, -p print file permissions</a:t>
            </a:r>
            <a:r>
              <a:rPr lang="en-GB" sz="1050"/>
              <a:t> </a:t>
            </a:r>
          </a:p>
        </p:txBody>
      </p:sp>
      <p:sp>
        <p:nvSpPr>
          <p:cNvPr id="26" name="Rectangle 25">
            <a:extLst>
              <a:ext uri="{FF2B5EF4-FFF2-40B4-BE49-F238E27FC236}">
                <a16:creationId xmlns:a16="http://schemas.microsoft.com/office/drawing/2014/main" id="{F50B4C60-7DE5-C7D9-BF42-B177FCEA1B7E}"/>
              </a:ext>
            </a:extLst>
          </p:cNvPr>
          <p:cNvSpPr/>
          <p:nvPr/>
        </p:nvSpPr>
        <p:spPr>
          <a:xfrm>
            <a:off x="8845377" y="5581133"/>
            <a:ext cx="967945" cy="422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800"/>
              <a:t>--owner, o print file owner </a:t>
            </a:r>
          </a:p>
        </p:txBody>
      </p:sp>
      <p:sp>
        <p:nvSpPr>
          <p:cNvPr id="28" name="Arrow: Right 27">
            <a:extLst>
              <a:ext uri="{FF2B5EF4-FFF2-40B4-BE49-F238E27FC236}">
                <a16:creationId xmlns:a16="http://schemas.microsoft.com/office/drawing/2014/main" id="{2675A3E2-3C89-B444-AEC7-348B84BF3079}"/>
              </a:ext>
            </a:extLst>
          </p:cNvPr>
          <p:cNvSpPr/>
          <p:nvPr/>
        </p:nvSpPr>
        <p:spPr>
          <a:xfrm>
            <a:off x="10204621" y="3542270"/>
            <a:ext cx="350108" cy="823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Down 35">
            <a:extLst>
              <a:ext uri="{FF2B5EF4-FFF2-40B4-BE49-F238E27FC236}">
                <a16:creationId xmlns:a16="http://schemas.microsoft.com/office/drawing/2014/main" id="{AAAA6153-4891-3356-9DEF-736893D0131E}"/>
              </a:ext>
            </a:extLst>
          </p:cNvPr>
          <p:cNvSpPr/>
          <p:nvPr/>
        </p:nvSpPr>
        <p:spPr>
          <a:xfrm>
            <a:off x="7650890" y="4304269"/>
            <a:ext cx="83038" cy="10607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Down 36">
            <a:extLst>
              <a:ext uri="{FF2B5EF4-FFF2-40B4-BE49-F238E27FC236}">
                <a16:creationId xmlns:a16="http://schemas.microsoft.com/office/drawing/2014/main" id="{983C47E6-C5DB-50E9-D987-4378B4F8AF13}"/>
              </a:ext>
            </a:extLst>
          </p:cNvPr>
          <p:cNvSpPr/>
          <p:nvPr/>
        </p:nvSpPr>
        <p:spPr>
          <a:xfrm rot="5400000">
            <a:off x="10348781" y="3542269"/>
            <a:ext cx="72741" cy="3708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Down 38">
            <a:extLst>
              <a:ext uri="{FF2B5EF4-FFF2-40B4-BE49-F238E27FC236}">
                <a16:creationId xmlns:a16="http://schemas.microsoft.com/office/drawing/2014/main" id="{EDB5A891-D597-A2EE-6BE0-E503F39C8F6C}"/>
              </a:ext>
            </a:extLst>
          </p:cNvPr>
          <p:cNvSpPr/>
          <p:nvPr/>
        </p:nvSpPr>
        <p:spPr>
          <a:xfrm rot="10800000">
            <a:off x="7733267" y="4304268"/>
            <a:ext cx="83038" cy="10607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2116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19C9-FD50-9396-A359-C3A0C93A9A47}"/>
              </a:ext>
            </a:extLst>
          </p:cNvPr>
          <p:cNvSpPr>
            <a:spLocks noGrp="1"/>
          </p:cNvSpPr>
          <p:nvPr>
            <p:ph type="title"/>
          </p:nvPr>
        </p:nvSpPr>
        <p:spPr>
          <a:xfrm>
            <a:off x="2188634" y="891742"/>
            <a:ext cx="10746316" cy="823625"/>
          </a:xfrm>
        </p:spPr>
        <p:txBody>
          <a:bodyPr vert="horz" wrap="square" lIns="0" tIns="0" rIns="0" bIns="0" rtlCol="0" anchor="ctr" anchorCtr="0">
            <a:noAutofit/>
          </a:bodyPr>
          <a:lstStyle/>
          <a:p>
            <a:r>
              <a:rPr lang="en-GB" sz="4000" b="1">
                <a:latin typeface="Aptos Display"/>
                <a:ea typeface="+mj-lt"/>
                <a:cs typeface="+mj-lt"/>
              </a:rPr>
              <a:t>Task Insights</a:t>
            </a:r>
            <a:endParaRPr lang="en-US" sz="4000" b="1">
              <a:latin typeface="Aptos Display"/>
            </a:endParaRPr>
          </a:p>
        </p:txBody>
      </p:sp>
      <p:pic>
        <p:nvPicPr>
          <p:cNvPr id="5" name="Content Placeholder 4" descr="A computer screen shot of white text">
            <a:extLst>
              <a:ext uri="{FF2B5EF4-FFF2-40B4-BE49-F238E27FC236}">
                <a16:creationId xmlns:a16="http://schemas.microsoft.com/office/drawing/2014/main" id="{BCE591BE-86D5-4728-2F56-3F1C1EF1D203}"/>
              </a:ext>
            </a:extLst>
          </p:cNvPr>
          <p:cNvPicPr>
            <a:picLocks noGrp="1" noChangeAspect="1"/>
          </p:cNvPicPr>
          <p:nvPr>
            <p:ph sz="quarter" idx="17"/>
          </p:nvPr>
        </p:nvPicPr>
        <p:blipFill>
          <a:blip r:embed="rId2"/>
          <a:stretch>
            <a:fillRect/>
          </a:stretch>
        </p:blipFill>
        <p:spPr>
          <a:xfrm>
            <a:off x="788164" y="1710406"/>
            <a:ext cx="5873525" cy="1886147"/>
          </a:xfrm>
        </p:spPr>
      </p:pic>
      <p:pic>
        <p:nvPicPr>
          <p:cNvPr id="6" name="Content Placeholder 5" descr="A black background with white text&#10;&#10;AI-generated content may be incorrect.">
            <a:extLst>
              <a:ext uri="{FF2B5EF4-FFF2-40B4-BE49-F238E27FC236}">
                <a16:creationId xmlns:a16="http://schemas.microsoft.com/office/drawing/2014/main" id="{08227C9B-4FF7-9B2C-E74E-367E9C3AA84B}"/>
              </a:ext>
            </a:extLst>
          </p:cNvPr>
          <p:cNvPicPr>
            <a:picLocks noGrp="1" noChangeAspect="1"/>
          </p:cNvPicPr>
          <p:nvPr>
            <p:ph sz="quarter" idx="18"/>
          </p:nvPr>
        </p:nvPicPr>
        <p:blipFill>
          <a:blip r:embed="rId3"/>
          <a:stretch>
            <a:fillRect/>
          </a:stretch>
        </p:blipFill>
        <p:spPr>
          <a:xfrm>
            <a:off x="2340881" y="3701008"/>
            <a:ext cx="4318756" cy="706877"/>
          </a:xfrm>
        </p:spPr>
      </p:pic>
      <p:pic>
        <p:nvPicPr>
          <p:cNvPr id="7" name="Picture 6" descr="A screen shot of a computer">
            <a:extLst>
              <a:ext uri="{FF2B5EF4-FFF2-40B4-BE49-F238E27FC236}">
                <a16:creationId xmlns:a16="http://schemas.microsoft.com/office/drawing/2014/main" id="{048FDB10-6131-936C-4C91-92052BF18CAA}"/>
              </a:ext>
            </a:extLst>
          </p:cNvPr>
          <p:cNvPicPr>
            <a:picLocks noChangeAspect="1"/>
          </p:cNvPicPr>
          <p:nvPr/>
        </p:nvPicPr>
        <p:blipFill>
          <a:blip r:embed="rId4"/>
          <a:stretch>
            <a:fillRect/>
          </a:stretch>
        </p:blipFill>
        <p:spPr>
          <a:xfrm>
            <a:off x="6821758" y="4847415"/>
            <a:ext cx="4239147" cy="899787"/>
          </a:xfrm>
          <a:prstGeom prst="rect">
            <a:avLst/>
          </a:prstGeom>
        </p:spPr>
      </p:pic>
      <p:pic>
        <p:nvPicPr>
          <p:cNvPr id="8" name="Picture 7" descr="A black background with white text&#10;&#10;AI-generated content may be incorrect.">
            <a:extLst>
              <a:ext uri="{FF2B5EF4-FFF2-40B4-BE49-F238E27FC236}">
                <a16:creationId xmlns:a16="http://schemas.microsoft.com/office/drawing/2014/main" id="{C88B94B5-2202-AD7B-09E5-649CDCD8B55D}"/>
              </a:ext>
            </a:extLst>
          </p:cNvPr>
          <p:cNvPicPr>
            <a:picLocks noChangeAspect="1"/>
          </p:cNvPicPr>
          <p:nvPr/>
        </p:nvPicPr>
        <p:blipFill>
          <a:blip r:embed="rId5"/>
          <a:stretch>
            <a:fillRect/>
          </a:stretch>
        </p:blipFill>
        <p:spPr>
          <a:xfrm>
            <a:off x="929939" y="4492182"/>
            <a:ext cx="5729333" cy="700397"/>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45E5B32D-9EA3-3284-6626-9B2FF2321CE1}"/>
              </a:ext>
            </a:extLst>
          </p:cNvPr>
          <p:cNvPicPr>
            <a:picLocks noChangeAspect="1"/>
          </p:cNvPicPr>
          <p:nvPr/>
        </p:nvPicPr>
        <p:blipFill>
          <a:blip r:embed="rId6"/>
          <a:stretch>
            <a:fillRect/>
          </a:stretch>
        </p:blipFill>
        <p:spPr>
          <a:xfrm>
            <a:off x="6746898" y="1717696"/>
            <a:ext cx="3071877" cy="823999"/>
          </a:xfrm>
          <a:prstGeom prst="rect">
            <a:avLst/>
          </a:prstGeom>
        </p:spPr>
      </p:pic>
      <p:pic>
        <p:nvPicPr>
          <p:cNvPr id="10" name="Picture 9">
            <a:extLst>
              <a:ext uri="{FF2B5EF4-FFF2-40B4-BE49-F238E27FC236}">
                <a16:creationId xmlns:a16="http://schemas.microsoft.com/office/drawing/2014/main" id="{72290DF3-8A4E-CE4D-CA1F-CBB13B645AB0}"/>
              </a:ext>
            </a:extLst>
          </p:cNvPr>
          <p:cNvPicPr>
            <a:picLocks noChangeAspect="1"/>
          </p:cNvPicPr>
          <p:nvPr/>
        </p:nvPicPr>
        <p:blipFill>
          <a:blip r:embed="rId7"/>
          <a:stretch>
            <a:fillRect/>
          </a:stretch>
        </p:blipFill>
        <p:spPr>
          <a:xfrm>
            <a:off x="4340741" y="5299426"/>
            <a:ext cx="2315618" cy="439976"/>
          </a:xfrm>
          <a:prstGeom prst="rect">
            <a:avLst/>
          </a:prstGeom>
        </p:spPr>
      </p:pic>
      <p:pic>
        <p:nvPicPr>
          <p:cNvPr id="11" name="Picture 10" descr="A computer screen shot of a computer">
            <a:extLst>
              <a:ext uri="{FF2B5EF4-FFF2-40B4-BE49-F238E27FC236}">
                <a16:creationId xmlns:a16="http://schemas.microsoft.com/office/drawing/2014/main" id="{5CF67EB1-0D4F-953E-0EC7-7ED4DFBC7447}"/>
              </a:ext>
            </a:extLst>
          </p:cNvPr>
          <p:cNvPicPr>
            <a:picLocks noChangeAspect="1"/>
          </p:cNvPicPr>
          <p:nvPr/>
        </p:nvPicPr>
        <p:blipFill>
          <a:blip r:embed="rId8"/>
          <a:stretch>
            <a:fillRect/>
          </a:stretch>
        </p:blipFill>
        <p:spPr>
          <a:xfrm>
            <a:off x="6738958" y="2646620"/>
            <a:ext cx="4321109" cy="2104571"/>
          </a:xfrm>
          <a:prstGeom prst="rect">
            <a:avLst/>
          </a:prstGeom>
        </p:spPr>
      </p:pic>
      <p:pic>
        <p:nvPicPr>
          <p:cNvPr id="12" name="Picture 11" descr="linux original&quot; Icon - Download for free – Iconduck">
            <a:extLst>
              <a:ext uri="{FF2B5EF4-FFF2-40B4-BE49-F238E27FC236}">
                <a16:creationId xmlns:a16="http://schemas.microsoft.com/office/drawing/2014/main" id="{852F0288-1204-05B1-1F2B-1C6EA4CD16BF}"/>
              </a:ext>
            </a:extLst>
          </p:cNvPr>
          <p:cNvPicPr>
            <a:picLocks noChangeAspect="1"/>
          </p:cNvPicPr>
          <p:nvPr/>
        </p:nvPicPr>
        <p:blipFill>
          <a:blip r:embed="rId9"/>
          <a:stretch>
            <a:fillRect/>
          </a:stretch>
        </p:blipFill>
        <p:spPr>
          <a:xfrm>
            <a:off x="9910233" y="1196975"/>
            <a:ext cx="1155700" cy="1352550"/>
          </a:xfrm>
          <a:prstGeom prst="rect">
            <a:avLst/>
          </a:prstGeom>
        </p:spPr>
      </p:pic>
      <p:sp>
        <p:nvSpPr>
          <p:cNvPr id="13" name="Content Placeholder 2">
            <a:extLst>
              <a:ext uri="{FF2B5EF4-FFF2-40B4-BE49-F238E27FC236}">
                <a16:creationId xmlns:a16="http://schemas.microsoft.com/office/drawing/2014/main" id="{9B6C6712-37A6-B0DC-DEBD-BD90D7CC5E56}"/>
              </a:ext>
            </a:extLst>
          </p:cNvPr>
          <p:cNvSpPr>
            <a:spLocks noGrp="1"/>
          </p:cNvSpPr>
          <p:nvPr/>
        </p:nvSpPr>
        <p:spPr>
          <a:xfrm>
            <a:off x="3208235" y="5859283"/>
            <a:ext cx="8902818" cy="240745"/>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1000"/>
              </a:spcBef>
              <a:buClr>
                <a:schemeClr val="accent1">
                  <a:lumMod val="60000"/>
                  <a:lumOff val="40000"/>
                </a:schemeClr>
              </a:buClr>
              <a:buFont typeface="Wingdings" panose="05000000000000000000" pitchFamily="2" charset="2"/>
              <a:buNone/>
              <a:defRPr sz="1800" i="0" kern="1200">
                <a:solidFill>
                  <a:schemeClr val="tx1">
                    <a:alpha val="70000"/>
                  </a:schemeClr>
                </a:solidFill>
                <a:latin typeface="+mn-lt"/>
                <a:ea typeface="+mn-ea"/>
                <a:cs typeface="+mn-cs"/>
              </a:defRPr>
            </a:lvl1pPr>
            <a:lvl2pPr marL="285750" indent="-285750" algn="l" defTabSz="914400" rtl="0" eaLnBrk="1" latinLnBrk="0" hangingPunct="1">
              <a:lnSpc>
                <a:spcPct val="100000"/>
              </a:lnSpc>
              <a:spcBef>
                <a:spcPts val="1000"/>
              </a:spcBef>
              <a:buClr>
                <a:schemeClr val="accent5">
                  <a:lumMod val="60000"/>
                  <a:lumOff val="40000"/>
                </a:schemeClr>
              </a:buClr>
              <a:buFont typeface="Wingdings" panose="05000000000000000000" pitchFamily="2" charset="2"/>
              <a:buChar char=""/>
              <a:defRPr sz="1800" i="0" kern="1200">
                <a:solidFill>
                  <a:schemeClr val="tx1">
                    <a:alpha val="70000"/>
                  </a:schemeClr>
                </a:solidFill>
                <a:latin typeface="+mn-lt"/>
                <a:ea typeface="+mn-ea"/>
                <a:cs typeface="+mn-cs"/>
              </a:defRPr>
            </a:lvl2pPr>
            <a:lvl3pPr marL="685800" indent="-283464" algn="l" defTabSz="914400" rtl="0" eaLnBrk="1" latinLnBrk="0" hangingPunct="1">
              <a:lnSpc>
                <a:spcPct val="100000"/>
              </a:lnSpc>
              <a:spcBef>
                <a:spcPts val="1000"/>
              </a:spcBef>
              <a:buClr>
                <a:schemeClr val="accent5">
                  <a:lumMod val="60000"/>
                  <a:lumOff val="40000"/>
                </a:schemeClr>
              </a:buClr>
              <a:buFont typeface="Wingdings" panose="05000000000000000000" pitchFamily="2" charset="2"/>
              <a:buChar char=""/>
              <a:defRPr sz="1800" i="0" kern="1200">
                <a:solidFill>
                  <a:schemeClr val="tx1">
                    <a:alpha val="70000"/>
                  </a:schemeClr>
                </a:solidFill>
                <a:latin typeface="+mn-lt"/>
                <a:ea typeface="+mn-ea"/>
                <a:cs typeface="+mn-cs"/>
              </a:defRPr>
            </a:lvl3pPr>
            <a:lvl4pPr marL="685800" indent="0" algn="l" defTabSz="914400" rtl="0" eaLnBrk="1" latinLnBrk="0" hangingPunct="1">
              <a:lnSpc>
                <a:spcPct val="100000"/>
              </a:lnSpc>
              <a:spcBef>
                <a:spcPts val="1000"/>
              </a:spcBef>
              <a:buClr>
                <a:schemeClr val="accent1">
                  <a:lumMod val="60000"/>
                  <a:lumOff val="40000"/>
                </a:schemeClr>
              </a:buClr>
              <a:buFontTx/>
              <a:buNone/>
              <a:defRPr sz="1800" i="0" kern="1200">
                <a:solidFill>
                  <a:schemeClr val="tx1">
                    <a:alpha val="70000"/>
                  </a:schemeClr>
                </a:solidFill>
                <a:latin typeface="+mn-lt"/>
                <a:ea typeface="+mn-ea"/>
                <a:cs typeface="+mn-cs"/>
              </a:defRPr>
            </a:lvl4pPr>
            <a:lvl5pPr marL="1143000" indent="-283464" algn="l" defTabSz="914400" rtl="0" eaLnBrk="1" latinLnBrk="0" hangingPunct="1">
              <a:lnSpc>
                <a:spcPct val="100000"/>
              </a:lnSpc>
              <a:spcBef>
                <a:spcPts val="1000"/>
              </a:spcBef>
              <a:buClr>
                <a:schemeClr val="accent5">
                  <a:lumMod val="60000"/>
                  <a:lumOff val="40000"/>
                </a:schemeClr>
              </a:buClr>
              <a:buFont typeface="Wingdings" panose="05000000000000000000" pitchFamily="2" charset="2"/>
              <a:buChar char=""/>
              <a:defRPr sz="1800" i="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err="1">
                <a:solidFill>
                  <a:srgbClr val="FFFFFF">
                    <a:alpha val="70000"/>
                  </a:srgbClr>
                </a:solidFill>
              </a:rPr>
              <a:t>Github</a:t>
            </a:r>
            <a:r>
              <a:rPr lang="en-GB">
                <a:solidFill>
                  <a:srgbClr val="FFFFFF">
                    <a:alpha val="70000"/>
                  </a:srgbClr>
                </a:solidFill>
              </a:rPr>
              <a:t> Link: </a:t>
            </a:r>
            <a:r>
              <a:rPr lang="en-GB">
                <a:solidFill>
                  <a:srgbClr val="FFFFFF">
                    <a:alpha val="70000"/>
                  </a:srgbClr>
                </a:solidFill>
                <a:hlinkClick r:id="rId10"/>
              </a:rPr>
              <a:t>Link</a:t>
            </a:r>
            <a:r>
              <a:rPr lang="en-GB">
                <a:solidFill>
                  <a:srgbClr val="FFFFFF">
                    <a:alpha val="70000"/>
                  </a:srgbClr>
                </a:solidFill>
              </a:rPr>
              <a:t>  or visit </a:t>
            </a:r>
            <a:r>
              <a:rPr lang="en-GB">
                <a:solidFill>
                  <a:srgbClr val="FFFFFF">
                    <a:alpha val="70000"/>
                  </a:srgbClr>
                </a:solidFill>
                <a:ea typeface="+mn-lt"/>
                <a:cs typeface="+mn-lt"/>
              </a:rPr>
              <a:t>https://github.com/Lovepreet5555/xenonmodule3</a:t>
            </a:r>
            <a:endParaRPr lang="en-GB">
              <a:solidFill>
                <a:srgbClr val="FFFFFF">
                  <a:alpha val="70000"/>
                </a:srgbClr>
              </a:solidFill>
            </a:endParaRPr>
          </a:p>
        </p:txBody>
      </p:sp>
      <p:pic>
        <p:nvPicPr>
          <p:cNvPr id="4" name="Picture 3" descr="XenonStack Global expansion in UAE and USA - Target 1000+ ...">
            <a:extLst>
              <a:ext uri="{FF2B5EF4-FFF2-40B4-BE49-F238E27FC236}">
                <a16:creationId xmlns:a16="http://schemas.microsoft.com/office/drawing/2014/main" id="{4FB152E8-4161-5966-D59C-710DF30B50DD}"/>
              </a:ext>
            </a:extLst>
          </p:cNvPr>
          <p:cNvPicPr>
            <a:picLocks noChangeAspect="1"/>
          </p:cNvPicPr>
          <p:nvPr/>
        </p:nvPicPr>
        <p:blipFill>
          <a:blip r:embed="rId11"/>
          <a:stretch>
            <a:fillRect/>
          </a:stretch>
        </p:blipFill>
        <p:spPr>
          <a:xfrm>
            <a:off x="11594692" y="4173"/>
            <a:ext cx="598079" cy="455748"/>
          </a:xfrm>
          <a:prstGeom prst="rect">
            <a:avLst/>
          </a:prstGeom>
        </p:spPr>
      </p:pic>
    </p:spTree>
    <p:extLst>
      <p:ext uri="{BB962C8B-B14F-4D97-AF65-F5344CB8AC3E}">
        <p14:creationId xmlns:p14="http://schemas.microsoft.com/office/powerpoint/2010/main" val="310693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a:xfrm>
            <a:off x="1078100" y="542671"/>
            <a:ext cx="10026650" cy="1124202"/>
          </a:xfrm>
        </p:spPr>
        <p:txBody>
          <a:bodyPr vert="horz" wrap="square" lIns="0" tIns="0" rIns="0" bIns="0" rtlCol="0" anchor="ctr" anchorCtr="0">
            <a:normAutofit/>
          </a:bodyPr>
          <a:lstStyle/>
          <a:p>
            <a:r>
              <a:rPr lang="en-US" sz="4000" b="1">
                <a:latin typeface="Aptos Display"/>
              </a:rPr>
              <a:t>CONTENTS</a:t>
            </a:r>
          </a:p>
        </p:txBody>
      </p:sp>
      <p:sp useBgFill="1">
        <p:nvSpPr>
          <p:cNvPr id="31" name="Rectangle 30">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18" name="Content Placeholder 12">
            <a:extLst>
              <a:ext uri="{FF2B5EF4-FFF2-40B4-BE49-F238E27FC236}">
                <a16:creationId xmlns:a16="http://schemas.microsoft.com/office/drawing/2014/main" id="{39DFBFF6-2632-C016-EEDD-84AEEA670BDD}"/>
              </a:ext>
            </a:extLst>
          </p:cNvPr>
          <p:cNvGraphicFramePr>
            <a:graphicFrameLocks noGrp="1"/>
          </p:cNvGraphicFramePr>
          <p:nvPr>
            <p:ph idx="1"/>
            <p:extLst>
              <p:ext uri="{D42A27DB-BD31-4B8C-83A1-F6EECF244321}">
                <p14:modId xmlns:p14="http://schemas.microsoft.com/office/powerpoint/2010/main" val="3062997113"/>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2" name="Picture 81" descr="XenonStack Global expansion in UAE and USA - Target 1000+ ...">
            <a:extLst>
              <a:ext uri="{FF2B5EF4-FFF2-40B4-BE49-F238E27FC236}">
                <a16:creationId xmlns:a16="http://schemas.microsoft.com/office/drawing/2014/main" id="{FB2C4125-BDB6-717A-B218-940B05A6D37A}"/>
              </a:ext>
            </a:extLst>
          </p:cNvPr>
          <p:cNvPicPr>
            <a:picLocks noChangeAspect="1"/>
          </p:cNvPicPr>
          <p:nvPr/>
        </p:nvPicPr>
        <p:blipFill>
          <a:blip r:embed="rId8"/>
          <a:stretch>
            <a:fillRect/>
          </a:stretch>
        </p:blipFill>
        <p:spPr>
          <a:xfrm>
            <a:off x="11594692" y="4173"/>
            <a:ext cx="598079" cy="455748"/>
          </a:xfrm>
          <a:prstGeom prst="rect">
            <a:avLst/>
          </a:prstGeom>
        </p:spPr>
      </p:pic>
    </p:spTree>
    <p:extLst>
      <p:ext uri="{BB962C8B-B14F-4D97-AF65-F5344CB8AC3E}">
        <p14:creationId xmlns:p14="http://schemas.microsoft.com/office/powerpoint/2010/main" val="414868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a:xfrm>
            <a:off x="3741677" y="955387"/>
            <a:ext cx="4451349" cy="2082226"/>
          </a:xfrm>
        </p:spPr>
        <p:txBody>
          <a:bodyPr/>
          <a:lstStyle/>
          <a:p>
            <a:r>
              <a:rPr lang="en-US"/>
              <a:t>Thank you</a:t>
            </a:r>
          </a:p>
        </p:txBody>
      </p:sp>
      <p:sp>
        <p:nvSpPr>
          <p:cNvPr id="3" name="Subtitle 2">
            <a:extLst>
              <a:ext uri="{FF2B5EF4-FFF2-40B4-BE49-F238E27FC236}">
                <a16:creationId xmlns:a16="http://schemas.microsoft.com/office/drawing/2014/main" id="{F3F2E30C-1333-5529-886B-FD732D3DCBD3}"/>
              </a:ext>
            </a:extLst>
          </p:cNvPr>
          <p:cNvSpPr>
            <a:spLocks noGrp="1"/>
          </p:cNvSpPr>
          <p:nvPr>
            <p:ph type="subTitle" idx="1"/>
          </p:nvPr>
        </p:nvSpPr>
        <p:spPr/>
        <p:txBody>
          <a:bodyPr/>
          <a:lstStyle/>
          <a:p>
            <a:r>
              <a:rPr lang="en-US">
                <a:solidFill>
                  <a:srgbClr val="FFFFFF">
                    <a:alpha val="70000"/>
                  </a:srgbClr>
                </a:solidFill>
              </a:rPr>
              <a:t>Lovepreet Singh</a:t>
            </a:r>
          </a:p>
          <a:p>
            <a:r>
              <a:rPr lang="en-US">
                <a:solidFill>
                  <a:srgbClr val="FFFFFF">
                    <a:alpha val="70000"/>
                  </a:srgbClr>
                </a:solidFill>
              </a:rPr>
              <a:t>XS0905</a:t>
            </a:r>
          </a:p>
          <a:p>
            <a:endParaRPr lang="en-US">
              <a:solidFill>
                <a:srgbClr val="FFFFFF">
                  <a:alpha val="70000"/>
                </a:srgbClr>
              </a:solidFill>
            </a:endParaRPr>
          </a:p>
        </p:txBody>
      </p:sp>
      <p:pic>
        <p:nvPicPr>
          <p:cNvPr id="5" name="Picture 4" descr="XenonStack Global expansion in UAE and USA - Target 1000+ ...">
            <a:extLst>
              <a:ext uri="{FF2B5EF4-FFF2-40B4-BE49-F238E27FC236}">
                <a16:creationId xmlns:a16="http://schemas.microsoft.com/office/drawing/2014/main" id="{E20526E4-FE2A-9A49-52DD-639B94973FF4}"/>
              </a:ext>
            </a:extLst>
          </p:cNvPr>
          <p:cNvPicPr>
            <a:picLocks noChangeAspect="1"/>
          </p:cNvPicPr>
          <p:nvPr/>
        </p:nvPicPr>
        <p:blipFill>
          <a:blip r:embed="rId3"/>
          <a:stretch>
            <a:fillRect/>
          </a:stretch>
        </p:blipFill>
        <p:spPr>
          <a:xfrm>
            <a:off x="11594692" y="4173"/>
            <a:ext cx="598079" cy="455748"/>
          </a:xfrm>
          <a:prstGeom prst="rect">
            <a:avLst/>
          </a:prstGeom>
        </p:spPr>
      </p:pic>
    </p:spTree>
    <p:extLst>
      <p:ext uri="{BB962C8B-B14F-4D97-AF65-F5344CB8AC3E}">
        <p14:creationId xmlns:p14="http://schemas.microsoft.com/office/powerpoint/2010/main" val="368479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C1D3C-1327-7522-AE2F-EBCBFACA054B}"/>
              </a:ext>
            </a:extLst>
          </p:cNvPr>
          <p:cNvSpPr>
            <a:spLocks noGrp="1"/>
          </p:cNvSpPr>
          <p:nvPr/>
        </p:nvSpPr>
        <p:spPr>
          <a:xfrm>
            <a:off x="904946" y="1054865"/>
            <a:ext cx="3902004" cy="1798646"/>
          </a:xfrm>
          <a:prstGeom prst="rect">
            <a:avLst/>
          </a:prstGeom>
        </p:spPr>
        <p:txBody>
          <a:bodyPr vert="horz" lIns="0" tIns="0" rIns="0" bIns="0" rtlCol="0" anchor="ctr" anchorCtr="0">
            <a:normAutofit/>
          </a:bodyPr>
          <a:lstStyle>
            <a:lvl1pPr algn="ctr"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a:lstStyle>
          <a:p>
            <a:pPr>
              <a:spcAft>
                <a:spcPts val="600"/>
              </a:spcAft>
            </a:pPr>
            <a:r>
              <a:rPr lang="en-US" sz="3200" b="1">
                <a:latin typeface="Aptos Display"/>
              </a:rPr>
              <a:t>Ci/CD-</a:t>
            </a:r>
            <a:r>
              <a:rPr lang="en-US" sz="3200" b="1">
                <a:latin typeface="Aptos Display"/>
                <a:ea typeface="Calibri"/>
                <a:cs typeface="Calibri"/>
              </a:rPr>
              <a:t>A Gentle Introduction</a:t>
            </a:r>
          </a:p>
          <a:p>
            <a:pPr>
              <a:spcAft>
                <a:spcPts val="600"/>
              </a:spcAft>
            </a:pPr>
            <a:endParaRPr lang="en-US" b="1"/>
          </a:p>
        </p:txBody>
      </p:sp>
      <p:cxnSp>
        <p:nvCxnSpPr>
          <p:cNvPr id="17" name="Straight Connector 1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F85186F-8F34-F179-8C3B-ACF01CA50AEB}"/>
              </a:ext>
            </a:extLst>
          </p:cNvPr>
          <p:cNvSpPr>
            <a:spLocks noGrp="1"/>
          </p:cNvSpPr>
          <p:nvPr/>
        </p:nvSpPr>
        <p:spPr>
          <a:xfrm>
            <a:off x="5306715" y="241379"/>
            <a:ext cx="6426675" cy="3054915"/>
          </a:xfrm>
          <a:prstGeom prst="rect">
            <a:avLst/>
          </a:prstGeom>
        </p:spPr>
        <p:txBody>
          <a:bodyPr vert="horz" lIns="0" tIns="0" rIns="0" bIns="0" rtlCol="0" anchor="ctr" anchorCtr="0">
            <a:normAutofit/>
          </a:bodyPr>
          <a:lstStyle>
            <a:lvl1pPr marL="283464" indent="-283464"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1800" kern="1200">
                <a:solidFill>
                  <a:schemeClr val="tx1">
                    <a:alpha val="70000"/>
                  </a:schemeClr>
                </a:solidFill>
                <a:latin typeface="+mn-lt"/>
                <a:ea typeface="+mn-ea"/>
                <a:cs typeface="+mn-cs"/>
              </a:defRPr>
            </a:lvl1pPr>
            <a:lvl2pPr marL="283464" indent="0" algn="l" defTabSz="914400" rtl="0" eaLnBrk="1" latinLnBrk="0" hangingPunct="1">
              <a:lnSpc>
                <a:spcPct val="125000"/>
              </a:lnSpc>
              <a:spcBef>
                <a:spcPts val="500"/>
              </a:spcBef>
              <a:buClr>
                <a:schemeClr val="accent1">
                  <a:lumMod val="60000"/>
                  <a:lumOff val="40000"/>
                </a:schemeClr>
              </a:buClr>
              <a:buFontTx/>
              <a:buNone/>
              <a:defRPr sz="1800" i="1" kern="1200">
                <a:solidFill>
                  <a:schemeClr val="tx1">
                    <a:alpha val="70000"/>
                  </a:schemeClr>
                </a:solidFill>
                <a:latin typeface="+mn-lt"/>
                <a:ea typeface="+mn-ea"/>
                <a:cs typeface="+mn-cs"/>
              </a:defRPr>
            </a:lvl2pPr>
            <a:lvl3pPr marL="685800" indent="-283464"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1800" kern="1200">
                <a:solidFill>
                  <a:schemeClr val="tx1">
                    <a:alpha val="70000"/>
                  </a:schemeClr>
                </a:solidFill>
                <a:latin typeface="+mn-lt"/>
                <a:ea typeface="+mn-ea"/>
                <a:cs typeface="+mn-cs"/>
              </a:defRPr>
            </a:lvl3pPr>
            <a:lvl4pPr marL="685800" indent="0" algn="l" defTabSz="914400" rtl="0" eaLnBrk="1" latinLnBrk="0" hangingPunct="1">
              <a:lnSpc>
                <a:spcPct val="125000"/>
              </a:lnSpc>
              <a:spcBef>
                <a:spcPts val="500"/>
              </a:spcBef>
              <a:buClr>
                <a:schemeClr val="accent1">
                  <a:lumMod val="60000"/>
                  <a:lumOff val="40000"/>
                </a:schemeClr>
              </a:buClr>
              <a:buFontTx/>
              <a:buNone/>
              <a:defRPr sz="1800" i="1" kern="1200">
                <a:solidFill>
                  <a:schemeClr val="tx1">
                    <a:alpha val="70000"/>
                  </a:schemeClr>
                </a:solidFill>
                <a:latin typeface="+mn-lt"/>
                <a:ea typeface="+mn-ea"/>
                <a:cs typeface="+mn-cs"/>
              </a:defRPr>
            </a:lvl4pPr>
            <a:lvl5pPr marL="1143000" indent="-283464"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lnSpc>
                <a:spcPct val="115000"/>
              </a:lnSpc>
            </a:pPr>
            <a:r>
              <a:rPr lang="en-US" sz="1100" b="1"/>
              <a:t>A CI/CD pipeline is an automated process that allows teams to quickly develop, test, and deploy applications. It integrates continuous integration (CI)—where developers frequently merge and test code changes in a central repository—with continuous delivery (CD), which automates the deployment of those changes to production or other environments.</a:t>
            </a:r>
          </a:p>
          <a:p>
            <a:pPr marL="283210" indent="-283210">
              <a:lnSpc>
                <a:spcPct val="115000"/>
              </a:lnSpc>
            </a:pPr>
            <a:r>
              <a:rPr lang="en-US" sz="1100" b="1"/>
              <a:t>CI, short for Continuous Integration, is a software development practice in which all developers merge code changes in a central repository multiple times a day. CD stands for Continuous Delivery, which on top of Continuous Integration adds the practice of automating the entire software release process.</a:t>
            </a:r>
          </a:p>
        </p:txBody>
      </p:sp>
      <p:sp useBgFill="1">
        <p:nvSpPr>
          <p:cNvPr id="19" name="Rectangle 18">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0" name="Picture 9" descr="A diagram of a diagram with arrows and a white circle&#10;&#10;AI-generated content may be incorrect.">
            <a:extLst>
              <a:ext uri="{FF2B5EF4-FFF2-40B4-BE49-F238E27FC236}">
                <a16:creationId xmlns:a16="http://schemas.microsoft.com/office/drawing/2014/main" id="{34789630-A672-75D3-BB3C-6E3B50B42FAF}"/>
              </a:ext>
            </a:extLst>
          </p:cNvPr>
          <p:cNvPicPr>
            <a:picLocks noChangeAspect="1"/>
          </p:cNvPicPr>
          <p:nvPr/>
        </p:nvPicPr>
        <p:blipFill>
          <a:blip r:embed="rId3"/>
          <a:srcRect t="8550" r="-178"/>
          <a:stretch/>
        </p:blipFill>
        <p:spPr>
          <a:xfrm>
            <a:off x="2758716" y="3769424"/>
            <a:ext cx="6186041" cy="2738768"/>
          </a:xfrm>
          <a:prstGeom prst="rect">
            <a:avLst/>
          </a:prstGeom>
        </p:spPr>
      </p:pic>
      <p:pic>
        <p:nvPicPr>
          <p:cNvPr id="4" name="Picture 3" descr="XenonStack Global expansion in UAE and USA - Target 1000+ ...">
            <a:extLst>
              <a:ext uri="{FF2B5EF4-FFF2-40B4-BE49-F238E27FC236}">
                <a16:creationId xmlns:a16="http://schemas.microsoft.com/office/drawing/2014/main" id="{55A24BF3-F1BF-2A63-CCA7-0D0F01BB7DAF}"/>
              </a:ext>
            </a:extLst>
          </p:cNvPr>
          <p:cNvPicPr>
            <a:picLocks noChangeAspect="1"/>
          </p:cNvPicPr>
          <p:nvPr/>
        </p:nvPicPr>
        <p:blipFill>
          <a:blip r:embed="rId4"/>
          <a:stretch>
            <a:fillRect/>
          </a:stretch>
        </p:blipFill>
        <p:spPr>
          <a:xfrm>
            <a:off x="11594692" y="4173"/>
            <a:ext cx="598079" cy="455748"/>
          </a:xfrm>
          <a:prstGeom prst="rect">
            <a:avLst/>
          </a:prstGeom>
        </p:spPr>
      </p:pic>
    </p:spTree>
    <p:extLst>
      <p:ext uri="{BB962C8B-B14F-4D97-AF65-F5344CB8AC3E}">
        <p14:creationId xmlns:p14="http://schemas.microsoft.com/office/powerpoint/2010/main" val="342904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3777-B1DA-B3A3-65E1-E21CCFAFF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D8E88-3E84-AE87-A2E8-FCF9FB52684A}"/>
              </a:ext>
            </a:extLst>
          </p:cNvPr>
          <p:cNvSpPr>
            <a:spLocks noGrp="1"/>
          </p:cNvSpPr>
          <p:nvPr>
            <p:ph type="title"/>
          </p:nvPr>
        </p:nvSpPr>
        <p:spPr/>
        <p:txBody>
          <a:bodyPr>
            <a:normAutofit/>
          </a:bodyPr>
          <a:lstStyle/>
          <a:p>
            <a:r>
              <a:rPr lang="en-US" sz="3600" b="1">
                <a:latin typeface="Aptos Display"/>
                <a:ea typeface="+mj-lt"/>
                <a:cs typeface="+mj-lt"/>
              </a:rPr>
              <a:t>Elements of a CI/CD pipeline</a:t>
            </a:r>
            <a:endParaRPr lang="en-US" sz="3200" b="1">
              <a:latin typeface="Aptos Display"/>
            </a:endParaRPr>
          </a:p>
        </p:txBody>
      </p:sp>
      <p:sp>
        <p:nvSpPr>
          <p:cNvPr id="3" name="Content Placeholder 2">
            <a:extLst>
              <a:ext uri="{FF2B5EF4-FFF2-40B4-BE49-F238E27FC236}">
                <a16:creationId xmlns:a16="http://schemas.microsoft.com/office/drawing/2014/main" id="{BDA10CCE-40BB-7073-7312-6D032FDB3273}"/>
              </a:ext>
            </a:extLst>
          </p:cNvPr>
          <p:cNvSpPr>
            <a:spLocks noGrp="1"/>
          </p:cNvSpPr>
          <p:nvPr>
            <p:ph sz="quarter" idx="17"/>
          </p:nvPr>
        </p:nvSpPr>
        <p:spPr/>
        <p:txBody>
          <a:bodyPr/>
          <a:lstStyle/>
          <a:p>
            <a:endParaRPr lang="en-US">
              <a:solidFill>
                <a:srgbClr val="FFFFFF">
                  <a:alpha val="70000"/>
                </a:srgbClr>
              </a:solidFill>
            </a:endParaRPr>
          </a:p>
          <a:p>
            <a:endParaRPr lang="en-US"/>
          </a:p>
        </p:txBody>
      </p:sp>
      <p:sp>
        <p:nvSpPr>
          <p:cNvPr id="4" name="Content Placeholder 3">
            <a:extLst>
              <a:ext uri="{FF2B5EF4-FFF2-40B4-BE49-F238E27FC236}">
                <a16:creationId xmlns:a16="http://schemas.microsoft.com/office/drawing/2014/main" id="{86B40AA5-863A-A667-0A83-C583C23B5BFB}"/>
              </a:ext>
            </a:extLst>
          </p:cNvPr>
          <p:cNvSpPr>
            <a:spLocks noGrp="1"/>
          </p:cNvSpPr>
          <p:nvPr>
            <p:ph sz="quarter" idx="18"/>
          </p:nvPr>
        </p:nvSpPr>
        <p:spPr>
          <a:xfrm>
            <a:off x="1538766" y="4284381"/>
            <a:ext cx="9447371" cy="2143204"/>
          </a:xfrm>
        </p:spPr>
        <p:txBody>
          <a:bodyPr/>
          <a:lstStyle/>
          <a:p>
            <a:endParaRPr lang="en-US" sz="1600" b="1">
              <a:solidFill>
                <a:schemeClr val="tx1"/>
              </a:solidFill>
              <a:latin typeface="Aptos Display"/>
            </a:endParaRPr>
          </a:p>
          <a:p>
            <a:pPr marL="285750" indent="-285750">
              <a:buFont typeface="Wingdings" panose="05000000000000000000" pitchFamily="2" charset="2"/>
              <a:buChar char="q"/>
            </a:pPr>
            <a:r>
              <a:rPr lang="en-US" sz="1600" b="1" u="sng">
                <a:solidFill>
                  <a:schemeClr val="tx1"/>
                </a:solidFill>
                <a:latin typeface="Aptos Display"/>
              </a:rPr>
              <a:t>Source stage</a:t>
            </a:r>
            <a:r>
              <a:rPr lang="en-US" sz="1600" b="1">
                <a:solidFill>
                  <a:schemeClr val="tx1"/>
                </a:solidFill>
                <a:latin typeface="Aptos Display"/>
              </a:rPr>
              <a:t>: </a:t>
            </a:r>
            <a:r>
              <a:rPr lang="en-US" sz="1600" b="1">
                <a:solidFill>
                  <a:schemeClr val="tx1"/>
                </a:solidFill>
                <a:latin typeface="Aptos Display"/>
                <a:ea typeface="+mn-lt"/>
                <a:cs typeface="+mn-lt"/>
              </a:rPr>
              <a:t>It keeps track of all code changes and triggers the pipeline when changes are detected.</a:t>
            </a:r>
          </a:p>
          <a:p>
            <a:pPr marL="285750" indent="-285750">
              <a:buFont typeface="Wingdings" panose="05000000000000000000" pitchFamily="2" charset="2"/>
              <a:buChar char="q"/>
            </a:pPr>
            <a:r>
              <a:rPr lang="en-US" sz="1600" b="1" u="sng">
                <a:solidFill>
                  <a:schemeClr val="tx1"/>
                </a:solidFill>
                <a:latin typeface="Aptos Display"/>
              </a:rPr>
              <a:t>Build and Test stage</a:t>
            </a:r>
            <a:r>
              <a:rPr lang="en-US" sz="1600" b="1">
                <a:solidFill>
                  <a:schemeClr val="tx1"/>
                </a:solidFill>
                <a:latin typeface="Aptos Display"/>
              </a:rPr>
              <a:t>: </a:t>
            </a:r>
            <a:r>
              <a:rPr lang="en-US" sz="1600" b="1">
                <a:solidFill>
                  <a:schemeClr val="tx1"/>
                </a:solidFill>
                <a:latin typeface="Aptos Display"/>
                <a:ea typeface="+mn-lt"/>
                <a:cs typeface="+mn-lt"/>
              </a:rPr>
              <a:t>It combines your code and its dependencies, runs automated tests, and ensures your code is correct and ready to go.</a:t>
            </a:r>
            <a:endParaRPr lang="en-US" sz="1600" b="1">
              <a:solidFill>
                <a:schemeClr val="tx1"/>
              </a:solidFill>
              <a:latin typeface="Aptos Display"/>
            </a:endParaRPr>
          </a:p>
          <a:p>
            <a:pPr marL="285750" indent="-285750">
              <a:buFont typeface="Wingdings" panose="05000000000000000000" pitchFamily="2" charset="2"/>
              <a:buChar char="q"/>
            </a:pPr>
            <a:r>
              <a:rPr lang="en-US" sz="1600" b="1" u="sng">
                <a:solidFill>
                  <a:schemeClr val="tx1"/>
                </a:solidFill>
                <a:latin typeface="Aptos Display"/>
              </a:rPr>
              <a:t>Deploy stages</a:t>
            </a:r>
            <a:r>
              <a:rPr lang="en-US" sz="1600" b="1">
                <a:solidFill>
                  <a:schemeClr val="tx1"/>
                </a:solidFill>
                <a:latin typeface="Aptos Display"/>
              </a:rPr>
              <a:t>: </a:t>
            </a:r>
            <a:r>
              <a:rPr lang="en-US" sz="1600" b="1">
                <a:solidFill>
                  <a:schemeClr val="tx1"/>
                </a:solidFill>
                <a:latin typeface="Aptos Display"/>
                <a:ea typeface="+mn-lt"/>
                <a:cs typeface="+mn-lt"/>
              </a:rPr>
              <a:t>This determines how your code changes are released to the various environments, be it staging or production.</a:t>
            </a:r>
            <a:endParaRPr lang="en-US" sz="1600" b="1">
              <a:solidFill>
                <a:schemeClr val="tx1"/>
              </a:solidFill>
              <a:latin typeface="Aptos Display"/>
            </a:endParaRPr>
          </a:p>
          <a:p>
            <a:endParaRPr lang="en-US" sz="1600" b="1">
              <a:solidFill>
                <a:schemeClr val="tx1"/>
              </a:solidFill>
              <a:latin typeface="Aptos Display"/>
            </a:endParaRPr>
          </a:p>
        </p:txBody>
      </p:sp>
      <p:pic>
        <p:nvPicPr>
          <p:cNvPr id="5" name="Picture 4" descr="A diagram of a software development process&#10;&#10;AI-generated content may be incorrect.">
            <a:extLst>
              <a:ext uri="{FF2B5EF4-FFF2-40B4-BE49-F238E27FC236}">
                <a16:creationId xmlns:a16="http://schemas.microsoft.com/office/drawing/2014/main" id="{49F76513-F094-F882-55B4-4EC55009E378}"/>
              </a:ext>
            </a:extLst>
          </p:cNvPr>
          <p:cNvPicPr>
            <a:picLocks noChangeAspect="1"/>
          </p:cNvPicPr>
          <p:nvPr/>
        </p:nvPicPr>
        <p:blipFill>
          <a:blip r:embed="rId3"/>
          <a:stretch>
            <a:fillRect/>
          </a:stretch>
        </p:blipFill>
        <p:spPr>
          <a:xfrm>
            <a:off x="3049633" y="1878318"/>
            <a:ext cx="6199593" cy="2555411"/>
          </a:xfrm>
          <a:prstGeom prst="rect">
            <a:avLst/>
          </a:prstGeom>
        </p:spPr>
      </p:pic>
      <p:pic>
        <p:nvPicPr>
          <p:cNvPr id="7" name="Picture 6" descr="XenonStack Global expansion in UAE and USA - Target 1000+ ...">
            <a:extLst>
              <a:ext uri="{FF2B5EF4-FFF2-40B4-BE49-F238E27FC236}">
                <a16:creationId xmlns:a16="http://schemas.microsoft.com/office/drawing/2014/main" id="{D668BD2A-83B0-3DBA-E2F9-26E77A4436A9}"/>
              </a:ext>
            </a:extLst>
          </p:cNvPr>
          <p:cNvPicPr>
            <a:picLocks noChangeAspect="1"/>
          </p:cNvPicPr>
          <p:nvPr/>
        </p:nvPicPr>
        <p:blipFill>
          <a:blip r:embed="rId4"/>
          <a:stretch>
            <a:fillRect/>
          </a:stretch>
        </p:blipFill>
        <p:spPr>
          <a:xfrm>
            <a:off x="11594692" y="4173"/>
            <a:ext cx="598079" cy="455748"/>
          </a:xfrm>
          <a:prstGeom prst="rect">
            <a:avLst/>
          </a:prstGeom>
        </p:spPr>
      </p:pic>
    </p:spTree>
    <p:extLst>
      <p:ext uri="{BB962C8B-B14F-4D97-AF65-F5344CB8AC3E}">
        <p14:creationId xmlns:p14="http://schemas.microsoft.com/office/powerpoint/2010/main" val="183187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10DF1D4-B1CB-22C8-CB67-01CA91BCCB4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A7421-82C5-A5DE-C746-3306C029B960}"/>
              </a:ext>
            </a:extLst>
          </p:cNvPr>
          <p:cNvSpPr>
            <a:spLocks noGrp="1"/>
          </p:cNvSpPr>
          <p:nvPr>
            <p:ph type="title"/>
          </p:nvPr>
        </p:nvSpPr>
        <p:spPr>
          <a:xfrm>
            <a:off x="1080000" y="592787"/>
            <a:ext cx="6120000" cy="1278850"/>
          </a:xfrm>
        </p:spPr>
        <p:txBody>
          <a:bodyPr vert="horz" lIns="0" tIns="0" rIns="0" bIns="0" rtlCol="0" anchor="b" anchorCtr="0">
            <a:normAutofit/>
          </a:bodyPr>
          <a:lstStyle/>
          <a:p>
            <a:r>
              <a:rPr lang="en-US" sz="4400" b="1">
                <a:latin typeface="Aptos Display"/>
              </a:rPr>
              <a:t>CLOUD Basics</a:t>
            </a:r>
          </a:p>
        </p:txBody>
      </p:sp>
      <p:cxnSp>
        <p:nvCxnSpPr>
          <p:cNvPr id="17" name="Straight Connector 1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AFBC13-4AA4-93DE-60D9-D0FB72A6CCB4}"/>
              </a:ext>
            </a:extLst>
          </p:cNvPr>
          <p:cNvSpPr>
            <a:spLocks noGrp="1"/>
          </p:cNvSpPr>
          <p:nvPr>
            <p:ph sz="quarter" idx="17"/>
          </p:nvPr>
        </p:nvSpPr>
        <p:spPr>
          <a:xfrm>
            <a:off x="1080000" y="2642659"/>
            <a:ext cx="6121400" cy="3009899"/>
          </a:xfrm>
        </p:spPr>
        <p:txBody>
          <a:bodyPr vert="horz" lIns="0" tIns="0" rIns="0" bIns="0" rtlCol="0" anchor="t" anchorCtr="0">
            <a:normAutofit/>
          </a:bodyPr>
          <a:lstStyle/>
          <a:p>
            <a:pPr marL="285750" indent="-285750">
              <a:lnSpc>
                <a:spcPct val="115000"/>
              </a:lnSpc>
              <a:buChar char="Ø"/>
            </a:pPr>
            <a:r>
              <a:rPr lang="en-US" sz="1700" b="1">
                <a:solidFill>
                  <a:schemeClr val="tx1"/>
                </a:solidFill>
              </a:rPr>
              <a:t>Cloud computing is the on-demand delivery of computing services, such as servers, storage, databases, networking, software, analytics, and more, over the Internet ("the cloud").</a:t>
            </a:r>
          </a:p>
          <a:p>
            <a:pPr marL="285750" indent="-285750">
              <a:lnSpc>
                <a:spcPct val="115000"/>
              </a:lnSpc>
              <a:buChar char="Ø"/>
            </a:pPr>
            <a:r>
              <a:rPr lang="en-US" sz="1700" b="1">
                <a:solidFill>
                  <a:schemeClr val="tx1"/>
                </a:solidFill>
              </a:rPr>
              <a:t>AWS: Amazon Web Services (AWS) is the world’s most comprehensive and broadly adopted cloud, offering over 200 fully featured services from data centers globally. </a:t>
            </a:r>
          </a:p>
          <a:p>
            <a:pPr marL="285750" indent="-285750">
              <a:lnSpc>
                <a:spcPct val="115000"/>
              </a:lnSpc>
              <a:buChar char="Ø"/>
            </a:pPr>
            <a:r>
              <a:rPr lang="en-US" sz="1700" b="1">
                <a:solidFill>
                  <a:schemeClr val="tx1"/>
                </a:solidFill>
              </a:rPr>
              <a:t>Microsoft Azure: It is also a cloud service provider offering multiple cloud services just like AWS. </a:t>
            </a:r>
            <a:endParaRPr lang="en-US" sz="1700">
              <a:solidFill>
                <a:schemeClr val="tx1"/>
              </a:solidFill>
            </a:endParaRPr>
          </a:p>
          <a:p>
            <a:pPr>
              <a:lnSpc>
                <a:spcPct val="115000"/>
              </a:lnSpc>
            </a:pPr>
            <a:endParaRPr lang="en-US" sz="1700"/>
          </a:p>
          <a:p>
            <a:pPr>
              <a:lnSpc>
                <a:spcPct val="115000"/>
              </a:lnSpc>
            </a:pPr>
            <a:endParaRPr lang="en-US" sz="1700"/>
          </a:p>
        </p:txBody>
      </p:sp>
      <p:sp>
        <p:nvSpPr>
          <p:cNvPr id="19" name="Rectangle 18">
            <a:extLst>
              <a:ext uri="{FF2B5EF4-FFF2-40B4-BE49-F238E27FC236}">
                <a16:creationId xmlns:a16="http://schemas.microsoft.com/office/drawing/2014/main" id="{CE7512AD-9E2D-4DC1-B4A2-A93A51CDE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50" y="0"/>
            <a:ext cx="3867150"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7" name="Graphic 6" descr="Cloud Computing">
            <a:extLst>
              <a:ext uri="{FF2B5EF4-FFF2-40B4-BE49-F238E27FC236}">
                <a16:creationId xmlns:a16="http://schemas.microsoft.com/office/drawing/2014/main" id="{FD089C31-53EE-A6A1-FE05-C242E89740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3650" y="2045319"/>
            <a:ext cx="2767362" cy="2767362"/>
          </a:xfrm>
          <a:prstGeom prst="rect">
            <a:avLst/>
          </a:prstGeom>
        </p:spPr>
      </p:pic>
      <p:pic>
        <p:nvPicPr>
          <p:cNvPr id="5" name="Picture 4" descr="XenonStack Global expansion in UAE and USA - Target 1000+ ...">
            <a:extLst>
              <a:ext uri="{FF2B5EF4-FFF2-40B4-BE49-F238E27FC236}">
                <a16:creationId xmlns:a16="http://schemas.microsoft.com/office/drawing/2014/main" id="{2D6A3A7E-DF1E-BF9D-C25E-20B47EAF8209}"/>
              </a:ext>
            </a:extLst>
          </p:cNvPr>
          <p:cNvPicPr>
            <a:picLocks noChangeAspect="1"/>
          </p:cNvPicPr>
          <p:nvPr/>
        </p:nvPicPr>
        <p:blipFill>
          <a:blip r:embed="rId5"/>
          <a:stretch>
            <a:fillRect/>
          </a:stretch>
        </p:blipFill>
        <p:spPr>
          <a:xfrm>
            <a:off x="11594692" y="4173"/>
            <a:ext cx="598079" cy="455748"/>
          </a:xfrm>
          <a:prstGeom prst="rect">
            <a:avLst/>
          </a:prstGeom>
        </p:spPr>
      </p:pic>
    </p:spTree>
    <p:extLst>
      <p:ext uri="{BB962C8B-B14F-4D97-AF65-F5344CB8AC3E}">
        <p14:creationId xmlns:p14="http://schemas.microsoft.com/office/powerpoint/2010/main" val="850599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1E61A83-10E2-D2EF-DCFC-C90BC09F1151}"/>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4C8086E4-0ED4-3AEC-3726-F48139DA8F24}"/>
              </a:ext>
            </a:extLst>
          </p:cNvPr>
          <p:cNvSpPr>
            <a:spLocks noGrp="1"/>
          </p:cNvSpPr>
          <p:nvPr>
            <p:ph type="title"/>
          </p:nvPr>
        </p:nvSpPr>
        <p:spPr>
          <a:xfrm>
            <a:off x="1082675" y="803957"/>
            <a:ext cx="10026650" cy="910310"/>
          </a:xfrm>
        </p:spPr>
        <p:txBody>
          <a:bodyPr vert="horz" wrap="square" lIns="0" tIns="0" rIns="0" bIns="0" rtlCol="0" anchor="b" anchorCtr="0">
            <a:normAutofit fontScale="90000"/>
          </a:bodyPr>
          <a:lstStyle/>
          <a:p>
            <a:r>
              <a:rPr lang="en-US" sz="3200" b="1">
                <a:latin typeface="Aptos Display"/>
              </a:rPr>
              <a:t>SOME OF The popular AWS SERVICES</a:t>
            </a:r>
            <a:br>
              <a:rPr lang="en-US" sz="3200" b="1">
                <a:latin typeface="Aptos Display"/>
              </a:rPr>
            </a:br>
            <a:r>
              <a:rPr lang="en-US" sz="1400">
                <a:solidFill>
                  <a:srgbClr val="CDCDCD"/>
                </a:solidFill>
                <a:latin typeface="Calibri"/>
                <a:ea typeface="Calibri"/>
                <a:cs typeface="Arial"/>
              </a:rPr>
              <a:t>Build, Deploy, and Manage Websites, Apps or Processes On </a:t>
            </a:r>
            <a:r>
              <a:rPr lang="en-US" sz="1400" b="1">
                <a:solidFill>
                  <a:srgbClr val="CDCDCD"/>
                </a:solidFill>
                <a:latin typeface="Calibri"/>
                <a:ea typeface="Calibri"/>
                <a:cs typeface="Arial"/>
              </a:rPr>
              <a:t>AWS</a:t>
            </a:r>
            <a:r>
              <a:rPr lang="en-US" sz="1400">
                <a:solidFill>
                  <a:srgbClr val="CDCDCD"/>
                </a:solidFill>
                <a:latin typeface="Calibri"/>
                <a:ea typeface="Calibri"/>
                <a:cs typeface="Arial"/>
              </a:rPr>
              <a:t> Secure, Reliable Network.</a:t>
            </a:r>
            <a:endParaRPr lang="en-US" sz="1400" b="1">
              <a:latin typeface="Calibri"/>
              <a:ea typeface="Calibri"/>
            </a:endParaRPr>
          </a:p>
        </p:txBody>
      </p:sp>
      <p:cxnSp>
        <p:nvCxnSpPr>
          <p:cNvPr id="84" name="Straight Connector 83">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12" descr="add pictures for each&#10;">
            <a:extLst>
              <a:ext uri="{FF2B5EF4-FFF2-40B4-BE49-F238E27FC236}">
                <a16:creationId xmlns:a16="http://schemas.microsoft.com/office/drawing/2014/main" id="{BB6A5EAC-77BE-204C-4A81-18F91F41B578}"/>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157307200"/>
              </p:ext>
            </p:extLst>
          </p:nvPr>
        </p:nvGraphicFramePr>
        <p:xfrm>
          <a:off x="952400" y="2815999"/>
          <a:ext cx="10033200" cy="292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52" name="Picture 1851" descr="AWS CloudTrail best practices | AWS ...">
            <a:extLst>
              <a:ext uri="{FF2B5EF4-FFF2-40B4-BE49-F238E27FC236}">
                <a16:creationId xmlns:a16="http://schemas.microsoft.com/office/drawing/2014/main" id="{0FAC52EC-4B57-24F8-E118-61B16BAC04C3}"/>
              </a:ext>
            </a:extLst>
          </p:cNvPr>
          <p:cNvPicPr>
            <a:picLocks noChangeAspect="1"/>
          </p:cNvPicPr>
          <p:nvPr/>
        </p:nvPicPr>
        <p:blipFill>
          <a:blip r:embed="rId8"/>
          <a:stretch>
            <a:fillRect/>
          </a:stretch>
        </p:blipFill>
        <p:spPr>
          <a:xfrm>
            <a:off x="1695222" y="3128509"/>
            <a:ext cx="591911" cy="591911"/>
          </a:xfrm>
          <a:prstGeom prst="rect">
            <a:avLst/>
          </a:prstGeom>
        </p:spPr>
      </p:pic>
      <p:pic>
        <p:nvPicPr>
          <p:cNvPr id="1853" name="Picture 1852" descr="Custom Cloudwatch Metrics using the CDK ...">
            <a:extLst>
              <a:ext uri="{FF2B5EF4-FFF2-40B4-BE49-F238E27FC236}">
                <a16:creationId xmlns:a16="http://schemas.microsoft.com/office/drawing/2014/main" id="{F6AE147D-E5CC-2D3C-F7A3-7C26BEFB786D}"/>
              </a:ext>
            </a:extLst>
          </p:cNvPr>
          <p:cNvPicPr>
            <a:picLocks noChangeAspect="1"/>
          </p:cNvPicPr>
          <p:nvPr/>
        </p:nvPicPr>
        <p:blipFill>
          <a:blip r:embed="rId9"/>
          <a:srcRect l="17757" t="-2230" r="19626" b="-1587"/>
          <a:stretch/>
        </p:blipFill>
        <p:spPr>
          <a:xfrm>
            <a:off x="2837542" y="3134398"/>
            <a:ext cx="609184" cy="593062"/>
          </a:xfrm>
          <a:prstGeom prst="rect">
            <a:avLst/>
          </a:prstGeom>
        </p:spPr>
      </p:pic>
      <p:pic>
        <p:nvPicPr>
          <p:cNvPr id="1887" name="Picture 1886" descr="Amazon Virtual Private Cloud | Honeycomb">
            <a:extLst>
              <a:ext uri="{FF2B5EF4-FFF2-40B4-BE49-F238E27FC236}">
                <a16:creationId xmlns:a16="http://schemas.microsoft.com/office/drawing/2014/main" id="{95B728D6-50CA-0F03-A8B0-62BC108CE299}"/>
              </a:ext>
            </a:extLst>
          </p:cNvPr>
          <p:cNvPicPr>
            <a:picLocks noChangeAspect="1"/>
          </p:cNvPicPr>
          <p:nvPr/>
        </p:nvPicPr>
        <p:blipFill>
          <a:blip r:embed="rId10"/>
          <a:srcRect l="32774" t="25053" r="34692" b="24947"/>
          <a:stretch/>
        </p:blipFill>
        <p:spPr>
          <a:xfrm>
            <a:off x="6250667" y="4354058"/>
            <a:ext cx="616573" cy="617091"/>
          </a:xfrm>
          <a:prstGeom prst="rect">
            <a:avLst/>
          </a:prstGeom>
        </p:spPr>
      </p:pic>
      <p:pic>
        <p:nvPicPr>
          <p:cNvPr id="1888" name="Picture 1887" descr="Management Tools | AWS Architecture Blog">
            <a:extLst>
              <a:ext uri="{FF2B5EF4-FFF2-40B4-BE49-F238E27FC236}">
                <a16:creationId xmlns:a16="http://schemas.microsoft.com/office/drawing/2014/main" id="{0D8351C9-93C0-6024-5662-80B275F74C91}"/>
              </a:ext>
            </a:extLst>
          </p:cNvPr>
          <p:cNvPicPr>
            <a:picLocks noChangeAspect="1"/>
          </p:cNvPicPr>
          <p:nvPr/>
        </p:nvPicPr>
        <p:blipFill>
          <a:blip r:embed="rId11"/>
          <a:srcRect l="65529" t="65490" r="29176" b="26701"/>
          <a:stretch/>
        </p:blipFill>
        <p:spPr>
          <a:xfrm>
            <a:off x="7409542" y="4366377"/>
            <a:ext cx="571725" cy="605611"/>
          </a:xfrm>
          <a:prstGeom prst="rect">
            <a:avLst/>
          </a:prstGeom>
        </p:spPr>
      </p:pic>
      <p:pic>
        <p:nvPicPr>
          <p:cNvPr id="1889" name="Picture 1888" descr="Management Tools | AWS Architecture Blog">
            <a:extLst>
              <a:ext uri="{FF2B5EF4-FFF2-40B4-BE49-F238E27FC236}">
                <a16:creationId xmlns:a16="http://schemas.microsoft.com/office/drawing/2014/main" id="{AF46A177-0DDF-5218-1891-FD86B185F90B}"/>
              </a:ext>
            </a:extLst>
          </p:cNvPr>
          <p:cNvPicPr>
            <a:picLocks noChangeAspect="1"/>
          </p:cNvPicPr>
          <p:nvPr/>
        </p:nvPicPr>
        <p:blipFill>
          <a:blip r:embed="rId11"/>
          <a:srcRect l="32091" t="80267" r="62364" b="10933"/>
          <a:stretch/>
        </p:blipFill>
        <p:spPr>
          <a:xfrm>
            <a:off x="9768114" y="3142459"/>
            <a:ext cx="543918" cy="599133"/>
          </a:xfrm>
          <a:prstGeom prst="rect">
            <a:avLst/>
          </a:prstGeom>
        </p:spPr>
      </p:pic>
      <p:pic>
        <p:nvPicPr>
          <p:cNvPr id="1890" name="Picture 1889" descr="Management Tools | AWS Architecture Blog">
            <a:extLst>
              <a:ext uri="{FF2B5EF4-FFF2-40B4-BE49-F238E27FC236}">
                <a16:creationId xmlns:a16="http://schemas.microsoft.com/office/drawing/2014/main" id="{A23FFA17-3B62-1ABA-7F71-989959CF30E5}"/>
              </a:ext>
            </a:extLst>
          </p:cNvPr>
          <p:cNvPicPr>
            <a:picLocks noChangeAspect="1"/>
          </p:cNvPicPr>
          <p:nvPr/>
        </p:nvPicPr>
        <p:blipFill>
          <a:blip r:embed="rId11"/>
          <a:srcRect l="32002" t="49706" r="62521" b="42497"/>
          <a:stretch/>
        </p:blipFill>
        <p:spPr>
          <a:xfrm>
            <a:off x="6251478" y="3140512"/>
            <a:ext cx="580526" cy="542280"/>
          </a:xfrm>
          <a:prstGeom prst="rect">
            <a:avLst/>
          </a:prstGeom>
        </p:spPr>
      </p:pic>
      <p:pic>
        <p:nvPicPr>
          <p:cNvPr id="1891" name="Picture 1890" descr="AWS Cloud Resource | EKS">
            <a:extLst>
              <a:ext uri="{FF2B5EF4-FFF2-40B4-BE49-F238E27FC236}">
                <a16:creationId xmlns:a16="http://schemas.microsoft.com/office/drawing/2014/main" id="{ED08BEDD-4579-068B-BAC4-EADBA3221897}"/>
              </a:ext>
            </a:extLst>
          </p:cNvPr>
          <p:cNvPicPr>
            <a:picLocks noChangeAspect="1"/>
          </p:cNvPicPr>
          <p:nvPr/>
        </p:nvPicPr>
        <p:blipFill>
          <a:blip r:embed="rId12"/>
          <a:stretch>
            <a:fillRect/>
          </a:stretch>
        </p:blipFill>
        <p:spPr>
          <a:xfrm>
            <a:off x="3963079" y="3128508"/>
            <a:ext cx="582841" cy="591912"/>
          </a:xfrm>
          <a:prstGeom prst="rect">
            <a:avLst/>
          </a:prstGeom>
        </p:spPr>
      </p:pic>
      <p:pic>
        <p:nvPicPr>
          <p:cNvPr id="1893" name="Picture 1892" descr="Amazon ECS | AWS Compute">
            <a:extLst>
              <a:ext uri="{FF2B5EF4-FFF2-40B4-BE49-F238E27FC236}">
                <a16:creationId xmlns:a16="http://schemas.microsoft.com/office/drawing/2014/main" id="{F7D37C18-7B75-C780-6719-BF606AD28CD3}"/>
              </a:ext>
            </a:extLst>
          </p:cNvPr>
          <p:cNvPicPr>
            <a:picLocks noChangeAspect="1"/>
          </p:cNvPicPr>
          <p:nvPr/>
        </p:nvPicPr>
        <p:blipFill>
          <a:blip r:embed="rId13"/>
          <a:stretch>
            <a:fillRect/>
          </a:stretch>
        </p:blipFill>
        <p:spPr>
          <a:xfrm>
            <a:off x="5078865" y="3137580"/>
            <a:ext cx="610055" cy="600984"/>
          </a:xfrm>
          <a:prstGeom prst="rect">
            <a:avLst/>
          </a:prstGeom>
        </p:spPr>
      </p:pic>
      <p:pic>
        <p:nvPicPr>
          <p:cNvPr id="1894" name="Picture 1893" descr="Amazon EBS | AWS Storage">
            <a:extLst>
              <a:ext uri="{FF2B5EF4-FFF2-40B4-BE49-F238E27FC236}">
                <a16:creationId xmlns:a16="http://schemas.microsoft.com/office/drawing/2014/main" id="{15EB85B7-EF76-E705-6609-43177EF0D3F2}"/>
              </a:ext>
            </a:extLst>
          </p:cNvPr>
          <p:cNvPicPr>
            <a:picLocks noChangeAspect="1"/>
          </p:cNvPicPr>
          <p:nvPr/>
        </p:nvPicPr>
        <p:blipFill>
          <a:blip r:embed="rId14"/>
          <a:stretch>
            <a:fillRect/>
          </a:stretch>
        </p:blipFill>
        <p:spPr>
          <a:xfrm>
            <a:off x="7480980" y="3138487"/>
            <a:ext cx="577397" cy="599169"/>
          </a:xfrm>
          <a:prstGeom prst="rect">
            <a:avLst/>
          </a:prstGeom>
        </p:spPr>
      </p:pic>
      <p:pic>
        <p:nvPicPr>
          <p:cNvPr id="1895" name="Picture 1894" descr="ELB Best Practices Guides">
            <a:extLst>
              <a:ext uri="{FF2B5EF4-FFF2-40B4-BE49-F238E27FC236}">
                <a16:creationId xmlns:a16="http://schemas.microsoft.com/office/drawing/2014/main" id="{58F1BA2A-5998-35FA-5F95-E41BC9F4B0E8}"/>
              </a:ext>
            </a:extLst>
          </p:cNvPr>
          <p:cNvPicPr>
            <a:picLocks noChangeAspect="1"/>
          </p:cNvPicPr>
          <p:nvPr/>
        </p:nvPicPr>
        <p:blipFill>
          <a:blip r:embed="rId15"/>
          <a:stretch>
            <a:fillRect/>
          </a:stretch>
        </p:blipFill>
        <p:spPr>
          <a:xfrm>
            <a:off x="8516937" y="3128508"/>
            <a:ext cx="610054" cy="610054"/>
          </a:xfrm>
          <a:prstGeom prst="rect">
            <a:avLst/>
          </a:prstGeom>
        </p:spPr>
      </p:pic>
      <p:pic>
        <p:nvPicPr>
          <p:cNvPr id="1896" name="Picture 1895" descr="Amazon DynamoDB - Wikipedia">
            <a:extLst>
              <a:ext uri="{FF2B5EF4-FFF2-40B4-BE49-F238E27FC236}">
                <a16:creationId xmlns:a16="http://schemas.microsoft.com/office/drawing/2014/main" id="{5E8339BA-6858-2CBE-5EDE-D5460B960049}"/>
              </a:ext>
            </a:extLst>
          </p:cNvPr>
          <p:cNvPicPr>
            <a:picLocks noChangeAspect="1"/>
          </p:cNvPicPr>
          <p:nvPr/>
        </p:nvPicPr>
        <p:blipFill>
          <a:blip r:embed="rId16"/>
          <a:stretch>
            <a:fillRect/>
          </a:stretch>
        </p:blipFill>
        <p:spPr>
          <a:xfrm>
            <a:off x="2740478" y="4351109"/>
            <a:ext cx="605972" cy="605066"/>
          </a:xfrm>
          <a:prstGeom prst="rect">
            <a:avLst/>
          </a:prstGeom>
        </p:spPr>
      </p:pic>
      <p:pic>
        <p:nvPicPr>
          <p:cNvPr id="1897" name="Picture 1896" descr="AWS Firewall Manager Automations ...">
            <a:extLst>
              <a:ext uri="{FF2B5EF4-FFF2-40B4-BE49-F238E27FC236}">
                <a16:creationId xmlns:a16="http://schemas.microsoft.com/office/drawing/2014/main" id="{5744814E-405A-57C1-5B81-D51749E521B2}"/>
              </a:ext>
            </a:extLst>
          </p:cNvPr>
          <p:cNvPicPr>
            <a:picLocks noChangeAspect="1"/>
          </p:cNvPicPr>
          <p:nvPr/>
        </p:nvPicPr>
        <p:blipFill>
          <a:blip r:embed="rId17"/>
          <a:stretch>
            <a:fillRect/>
          </a:stretch>
        </p:blipFill>
        <p:spPr>
          <a:xfrm>
            <a:off x="8516937" y="4353151"/>
            <a:ext cx="619126" cy="619126"/>
          </a:xfrm>
          <a:prstGeom prst="rect">
            <a:avLst/>
          </a:prstGeom>
        </p:spPr>
      </p:pic>
      <p:pic>
        <p:nvPicPr>
          <p:cNvPr id="1927" name="Picture 1926" descr="AWS Relational Database Service ...">
            <a:extLst>
              <a:ext uri="{FF2B5EF4-FFF2-40B4-BE49-F238E27FC236}">
                <a16:creationId xmlns:a16="http://schemas.microsoft.com/office/drawing/2014/main" id="{D4BB47B4-BB83-CA63-4807-141DF32EFC40}"/>
              </a:ext>
            </a:extLst>
          </p:cNvPr>
          <p:cNvPicPr>
            <a:picLocks noChangeAspect="1"/>
          </p:cNvPicPr>
          <p:nvPr/>
        </p:nvPicPr>
        <p:blipFill>
          <a:blip r:embed="rId18"/>
          <a:stretch>
            <a:fillRect/>
          </a:stretch>
        </p:blipFill>
        <p:spPr>
          <a:xfrm>
            <a:off x="5078865" y="4335008"/>
            <a:ext cx="610054" cy="619126"/>
          </a:xfrm>
          <a:prstGeom prst="rect">
            <a:avLst/>
          </a:prstGeom>
        </p:spPr>
      </p:pic>
      <p:pic>
        <p:nvPicPr>
          <p:cNvPr id="1928" name="Picture 1927" descr="Amazon CloudFront | AWS Networking ...">
            <a:extLst>
              <a:ext uri="{FF2B5EF4-FFF2-40B4-BE49-F238E27FC236}">
                <a16:creationId xmlns:a16="http://schemas.microsoft.com/office/drawing/2014/main" id="{194494AB-492F-C734-3C5D-3E8454895EDB}"/>
              </a:ext>
            </a:extLst>
          </p:cNvPr>
          <p:cNvPicPr>
            <a:picLocks noChangeAspect="1"/>
          </p:cNvPicPr>
          <p:nvPr/>
        </p:nvPicPr>
        <p:blipFill>
          <a:blip r:embed="rId19"/>
          <a:stretch>
            <a:fillRect/>
          </a:stretch>
        </p:blipFill>
        <p:spPr>
          <a:xfrm>
            <a:off x="3862162" y="4349522"/>
            <a:ext cx="684893" cy="617312"/>
          </a:xfrm>
          <a:prstGeom prst="rect">
            <a:avLst/>
          </a:prstGeom>
        </p:spPr>
      </p:pic>
      <p:pic>
        <p:nvPicPr>
          <p:cNvPr id="1820" name="Picture 1819" descr="XenonStack Global expansion in UAE and USA - Target 1000+ ...">
            <a:extLst>
              <a:ext uri="{FF2B5EF4-FFF2-40B4-BE49-F238E27FC236}">
                <a16:creationId xmlns:a16="http://schemas.microsoft.com/office/drawing/2014/main" id="{6F1D77DD-5AFF-59DC-8206-4F15AA1569EB}"/>
              </a:ext>
            </a:extLst>
          </p:cNvPr>
          <p:cNvPicPr>
            <a:picLocks noChangeAspect="1"/>
          </p:cNvPicPr>
          <p:nvPr/>
        </p:nvPicPr>
        <p:blipFill>
          <a:blip r:embed="rId20"/>
          <a:stretch>
            <a:fillRect/>
          </a:stretch>
        </p:blipFill>
        <p:spPr>
          <a:xfrm>
            <a:off x="11594692" y="4173"/>
            <a:ext cx="598079" cy="455748"/>
          </a:xfrm>
          <a:prstGeom prst="rect">
            <a:avLst/>
          </a:prstGeom>
        </p:spPr>
      </p:pic>
    </p:spTree>
    <p:extLst>
      <p:ext uri="{BB962C8B-B14F-4D97-AF65-F5344CB8AC3E}">
        <p14:creationId xmlns:p14="http://schemas.microsoft.com/office/powerpoint/2010/main" val="354444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6D1A-CB66-CEA0-3C41-A0644A8DF3A2}"/>
              </a:ext>
            </a:extLst>
          </p:cNvPr>
          <p:cNvSpPr>
            <a:spLocks noGrp="1"/>
          </p:cNvSpPr>
          <p:nvPr>
            <p:ph type="title"/>
          </p:nvPr>
        </p:nvSpPr>
        <p:spPr>
          <a:xfrm>
            <a:off x="2971800" y="831305"/>
            <a:ext cx="8449734" cy="1097280"/>
          </a:xfrm>
        </p:spPr>
        <p:txBody>
          <a:bodyPr>
            <a:normAutofit/>
          </a:bodyPr>
          <a:lstStyle/>
          <a:p>
            <a:r>
              <a:rPr lang="en-GB" b="1">
                <a:latin typeface="Aptos Display"/>
              </a:rPr>
              <a:t> </a:t>
            </a:r>
            <a:r>
              <a:rPr lang="en-GB" sz="3200" b="1">
                <a:latin typeface="Aptos Display"/>
              </a:rPr>
              <a:t>AZURE TOOLS/services</a:t>
            </a:r>
            <a:br>
              <a:rPr lang="en-GB" b="1">
                <a:latin typeface="Aptos Display"/>
              </a:rPr>
            </a:br>
            <a:r>
              <a:rPr lang="en-GB" sz="1200" b="1">
                <a:solidFill>
                  <a:schemeClr val="tx1">
                    <a:lumMod val="95000"/>
                  </a:schemeClr>
                </a:solidFill>
                <a:latin typeface="Calibri"/>
                <a:ea typeface="Roboto"/>
                <a:cs typeface="Roboto"/>
              </a:rPr>
              <a:t>Azure Services</a:t>
            </a:r>
            <a:r>
              <a:rPr lang="en-GB" sz="1200">
                <a:solidFill>
                  <a:schemeClr val="tx1">
                    <a:lumMod val="95000"/>
                  </a:schemeClr>
                </a:solidFill>
                <a:latin typeface="Calibri"/>
                <a:ea typeface="Roboto"/>
                <a:cs typeface="Roboto"/>
              </a:rPr>
              <a:t> offers a powerful set of </a:t>
            </a:r>
            <a:r>
              <a:rPr lang="en-GB" sz="1200" b="1">
                <a:solidFill>
                  <a:schemeClr val="tx1">
                    <a:lumMod val="95000"/>
                  </a:schemeClr>
                </a:solidFill>
                <a:latin typeface="Calibri"/>
                <a:ea typeface="Roboto"/>
                <a:cs typeface="Roboto"/>
              </a:rPr>
              <a:t>cloud-based tools</a:t>
            </a:r>
            <a:r>
              <a:rPr lang="en-GB" sz="1200">
                <a:solidFill>
                  <a:schemeClr val="tx1">
                    <a:lumMod val="95000"/>
                  </a:schemeClr>
                </a:solidFill>
                <a:latin typeface="Calibri"/>
                <a:ea typeface="Roboto"/>
                <a:cs typeface="Roboto"/>
              </a:rPr>
              <a:t> to help businesses scale, manage, and deliver applications effectively.</a:t>
            </a:r>
            <a:endParaRPr lang="en-GB" sz="1200" b="1">
              <a:solidFill>
                <a:schemeClr val="tx1">
                  <a:lumMod val="95000"/>
                </a:schemeClr>
              </a:solidFill>
              <a:latin typeface="Calibri"/>
              <a:ea typeface="Calibri"/>
              <a:cs typeface="Calibri"/>
            </a:endParaRPr>
          </a:p>
        </p:txBody>
      </p:sp>
      <p:sp>
        <p:nvSpPr>
          <p:cNvPr id="3" name="Content Placeholder 2">
            <a:extLst>
              <a:ext uri="{FF2B5EF4-FFF2-40B4-BE49-F238E27FC236}">
                <a16:creationId xmlns:a16="http://schemas.microsoft.com/office/drawing/2014/main" id="{1AF90A64-0506-DC5B-D78B-6C395D2C4F51}"/>
              </a:ext>
            </a:extLst>
          </p:cNvPr>
          <p:cNvSpPr>
            <a:spLocks noGrp="1"/>
          </p:cNvSpPr>
          <p:nvPr>
            <p:ph sz="quarter" idx="17"/>
          </p:nvPr>
        </p:nvSpPr>
        <p:spPr>
          <a:xfrm>
            <a:off x="962975" y="2181647"/>
            <a:ext cx="10116125" cy="3514748"/>
          </a:xfrm>
        </p:spPr>
        <p:txBody>
          <a:bodyPr/>
          <a:lstStyle/>
          <a:p>
            <a:pPr marL="285750" indent="-285750">
              <a:buFont typeface="Wingdings" panose="05000000000000000000" pitchFamily="2" charset="2"/>
              <a:buChar char="q"/>
            </a:pPr>
            <a:r>
              <a:rPr lang="en-GB" sz="1400" b="1">
                <a:solidFill>
                  <a:srgbClr val="05B5B3"/>
                </a:solidFill>
                <a:latin typeface="Roboto"/>
                <a:ea typeface="Roboto"/>
                <a:cs typeface="Roboto"/>
              </a:rPr>
              <a:t> </a:t>
            </a:r>
            <a:r>
              <a:rPr lang="en-GB" sz="1600" b="1">
                <a:solidFill>
                  <a:schemeClr val="tx1">
                    <a:lumMod val="95000"/>
                  </a:schemeClr>
                </a:solidFill>
                <a:latin typeface="Aptos Display"/>
                <a:ea typeface="Roboto"/>
                <a:cs typeface="Roboto"/>
              </a:rPr>
              <a:t>Azure Active Directory</a:t>
            </a:r>
            <a:r>
              <a:rPr lang="en-GB" sz="1600">
                <a:solidFill>
                  <a:schemeClr val="tx1">
                    <a:lumMod val="95000"/>
                  </a:schemeClr>
                </a:solidFill>
                <a:latin typeface="Aptos Display"/>
                <a:ea typeface="Roboto"/>
                <a:cs typeface="Roboto"/>
              </a:rPr>
              <a:t>: It is a cloud-based identity and access management service that helps you securely manage access to your apps and data.</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Azure Data Factory</a:t>
            </a:r>
            <a:r>
              <a:rPr lang="en-GB" sz="1600">
                <a:solidFill>
                  <a:schemeClr val="tx1">
                    <a:lumMod val="95000"/>
                  </a:schemeClr>
                </a:solidFill>
                <a:latin typeface="Aptos Display"/>
                <a:ea typeface="Roboto"/>
                <a:cs typeface="Roboto"/>
              </a:rPr>
              <a:t>: </a:t>
            </a:r>
            <a:r>
              <a:rPr lang="en-GB" sz="1600">
                <a:solidFill>
                  <a:schemeClr val="tx1">
                    <a:lumMod val="95000"/>
                  </a:schemeClr>
                </a:solidFill>
                <a:latin typeface="Aptos Display"/>
                <a:ea typeface="+mn-lt"/>
                <a:cs typeface="+mn-lt"/>
              </a:rPr>
              <a:t> A cloud-based service that helps you integrate and transform data from various sources.</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Azure SQL</a:t>
            </a:r>
            <a:r>
              <a:rPr lang="en-GB" sz="1600">
                <a:solidFill>
                  <a:schemeClr val="tx1">
                    <a:lumMod val="95000"/>
                  </a:schemeClr>
                </a:solidFill>
                <a:latin typeface="Aptos Display"/>
                <a:ea typeface="Roboto"/>
                <a:cs typeface="Roboto"/>
              </a:rPr>
              <a:t>:</a:t>
            </a:r>
            <a:r>
              <a:rPr lang="en-GB" sz="1600">
                <a:solidFill>
                  <a:schemeClr val="tx1">
                    <a:lumMod val="95000"/>
                  </a:schemeClr>
                </a:solidFill>
                <a:latin typeface="Aptos Display"/>
                <a:ea typeface="+mn-lt"/>
                <a:cs typeface="+mn-lt"/>
              </a:rPr>
              <a:t> It allows you to manage your relational databases in the cloud without worrying about the infrastructure. </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Azure Functions</a:t>
            </a:r>
            <a:r>
              <a:rPr lang="en-GB" sz="1600">
                <a:solidFill>
                  <a:schemeClr val="tx1">
                    <a:lumMod val="95000"/>
                  </a:schemeClr>
                </a:solidFill>
                <a:latin typeface="Aptos Display"/>
                <a:ea typeface="Roboto"/>
                <a:cs typeface="Roboto"/>
              </a:rPr>
              <a:t>: </a:t>
            </a:r>
            <a:r>
              <a:rPr lang="en-GB" sz="1600">
                <a:solidFill>
                  <a:schemeClr val="tx1">
                    <a:lumMod val="95000"/>
                  </a:schemeClr>
                </a:solidFill>
                <a:latin typeface="Aptos Display"/>
                <a:ea typeface="+mn-lt"/>
                <a:cs typeface="+mn-lt"/>
              </a:rPr>
              <a:t>It is a serverless computing service that simplifies running your code on demand. </a:t>
            </a:r>
            <a:endParaRPr lang="en-GB" sz="1600" b="1" i="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b="1" err="1">
                <a:solidFill>
                  <a:schemeClr val="tx1">
                    <a:lumMod val="95000"/>
                  </a:schemeClr>
                </a:solidFill>
                <a:latin typeface="Aptos Display"/>
                <a:ea typeface="Roboto"/>
                <a:cs typeface="Roboto"/>
              </a:rPr>
              <a:t>CosmosDB</a:t>
            </a:r>
            <a:r>
              <a:rPr lang="en-GB" sz="1600">
                <a:solidFill>
                  <a:schemeClr val="tx1">
                    <a:lumMod val="95000"/>
                  </a:schemeClr>
                </a:solidFill>
                <a:latin typeface="Aptos Display"/>
                <a:ea typeface="Roboto"/>
                <a:cs typeface="Roboto"/>
              </a:rPr>
              <a:t>: </a:t>
            </a:r>
            <a:r>
              <a:rPr lang="en-GB" sz="1600">
                <a:solidFill>
                  <a:schemeClr val="tx1">
                    <a:lumMod val="95000"/>
                  </a:schemeClr>
                </a:solidFill>
                <a:latin typeface="Aptos Display"/>
                <a:ea typeface="+mn-lt"/>
                <a:cs typeface="+mn-lt"/>
              </a:rPr>
              <a:t>It is a globally distributed, multi-model database designed for modern applications.</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a:solidFill>
                  <a:schemeClr val="tx1">
                    <a:lumMod val="95000"/>
                  </a:schemeClr>
                </a:solidFill>
                <a:latin typeface="Aptos Display"/>
                <a:ea typeface="Roboto"/>
                <a:cs typeface="Roboto"/>
              </a:rPr>
              <a:t>DevOps: A cloud-based</a:t>
            </a:r>
            <a:r>
              <a:rPr lang="en-GB" sz="1600">
                <a:solidFill>
                  <a:schemeClr val="tx1">
                    <a:lumMod val="95000"/>
                  </a:schemeClr>
                </a:solidFill>
                <a:latin typeface="Aptos Display"/>
                <a:ea typeface="+mn-lt"/>
                <a:cs typeface="+mn-lt"/>
              </a:rPr>
              <a:t> service that simplifies managing the software development lifecycle.</a:t>
            </a: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Azure Backup</a:t>
            </a:r>
            <a:r>
              <a:rPr lang="en-GB" sz="1600">
                <a:solidFill>
                  <a:schemeClr val="tx1">
                    <a:lumMod val="95000"/>
                  </a:schemeClr>
                </a:solidFill>
                <a:latin typeface="Aptos Display"/>
                <a:ea typeface="Roboto"/>
                <a:cs typeface="Roboto"/>
              </a:rPr>
              <a:t>:</a:t>
            </a:r>
            <a:r>
              <a:rPr lang="en-GB" sz="1600">
                <a:solidFill>
                  <a:schemeClr val="tx1">
                    <a:lumMod val="95000"/>
                  </a:schemeClr>
                </a:solidFill>
                <a:latin typeface="Aptos Display"/>
                <a:ea typeface="+mn-lt"/>
                <a:cs typeface="+mn-lt"/>
              </a:rPr>
              <a:t> A cloud-based service designed to protect your data. It offers a simple and secure way to back up and restore your data, ensuring your important information is safe.</a:t>
            </a:r>
            <a:endParaRPr lang="en-GB" sz="1600">
              <a:solidFill>
                <a:schemeClr val="tx1">
                  <a:lumMod val="95000"/>
                </a:schemeClr>
              </a:solidFill>
              <a:latin typeface="Aptos Display"/>
              <a:ea typeface="Roboto"/>
              <a:cs typeface="Roboto"/>
            </a:endParaRP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Virtual Machine</a:t>
            </a:r>
            <a:r>
              <a:rPr lang="en-GB" sz="1600">
                <a:solidFill>
                  <a:schemeClr val="tx1">
                    <a:lumMod val="95000"/>
                  </a:schemeClr>
                </a:solidFill>
                <a:latin typeface="Aptos Display"/>
                <a:ea typeface="Roboto"/>
                <a:cs typeface="Roboto"/>
              </a:rPr>
              <a:t>: Lets</a:t>
            </a:r>
            <a:r>
              <a:rPr lang="en-GB" sz="1600">
                <a:solidFill>
                  <a:schemeClr val="tx1">
                    <a:lumMod val="95000"/>
                  </a:schemeClr>
                </a:solidFill>
                <a:latin typeface="Aptos Display"/>
                <a:ea typeface="+mn-lt"/>
                <a:cs typeface="+mn-lt"/>
              </a:rPr>
              <a:t> you create and manage virtual machines in the cloud. You can choose the operating system that best suits your needs</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r>
              <a:rPr lang="en-GB" sz="1600" b="1">
                <a:solidFill>
                  <a:schemeClr val="tx1">
                    <a:lumMod val="95000"/>
                  </a:schemeClr>
                </a:solidFill>
                <a:latin typeface="Aptos Display"/>
                <a:ea typeface="Roboto"/>
                <a:cs typeface="Roboto"/>
              </a:rPr>
              <a:t>Azure CDN</a:t>
            </a:r>
            <a:r>
              <a:rPr lang="en-GB" sz="1600">
                <a:solidFill>
                  <a:schemeClr val="tx1">
                    <a:lumMod val="95000"/>
                  </a:schemeClr>
                </a:solidFill>
                <a:latin typeface="Aptos Display"/>
                <a:ea typeface="Roboto"/>
                <a:cs typeface="Roboto"/>
              </a:rPr>
              <a:t>:  It is designed to speed up the delivery of web content by caching it on servers located around the world. </a:t>
            </a: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endParaRPr lang="en-GB" sz="1600" b="1">
              <a:solidFill>
                <a:schemeClr val="tx1">
                  <a:lumMod val="95000"/>
                </a:schemeClr>
              </a:solidFill>
              <a:latin typeface="Aptos Display"/>
            </a:endParaRPr>
          </a:p>
          <a:p>
            <a:pPr marL="285750" indent="-285750">
              <a:buClr>
                <a:srgbClr val="EF8C6A"/>
              </a:buClr>
              <a:buFont typeface="Wingdings" panose="05000000000000000000" pitchFamily="2" charset="2"/>
              <a:buChar char="q"/>
            </a:pPr>
            <a:endParaRPr lang="en-GB" b="1">
              <a:solidFill>
                <a:srgbClr val="000000"/>
              </a:solidFill>
            </a:endParaRPr>
          </a:p>
          <a:p>
            <a:pPr marL="285750" indent="-285750">
              <a:buClr>
                <a:srgbClr val="EF8C6A"/>
              </a:buClr>
              <a:buFont typeface="Wingdings" panose="05000000000000000000" pitchFamily="2" charset="2"/>
              <a:buChar char="q"/>
            </a:pPr>
            <a:endParaRPr lang="en-GB">
              <a:solidFill>
                <a:srgbClr val="FFFFFF">
                  <a:alpha val="70000"/>
                </a:srgbClr>
              </a:solidFill>
            </a:endParaRPr>
          </a:p>
        </p:txBody>
      </p:sp>
      <p:pic>
        <p:nvPicPr>
          <p:cNvPr id="10" name="Picture 9" descr="Microsoft fixes critical Azure CLI flaw that leaked credentials in logs">
            <a:extLst>
              <a:ext uri="{FF2B5EF4-FFF2-40B4-BE49-F238E27FC236}">
                <a16:creationId xmlns:a16="http://schemas.microsoft.com/office/drawing/2014/main" id="{F1B8F43A-C4BA-01F4-BBC1-23FD2327B88C}"/>
              </a:ext>
            </a:extLst>
          </p:cNvPr>
          <p:cNvPicPr>
            <a:picLocks noChangeAspect="1"/>
          </p:cNvPicPr>
          <p:nvPr/>
        </p:nvPicPr>
        <p:blipFill>
          <a:blip r:embed="rId2"/>
          <a:srcRect l="30116" t="31783" r="30502" b="39141"/>
          <a:stretch/>
        </p:blipFill>
        <p:spPr>
          <a:xfrm>
            <a:off x="776816" y="827617"/>
            <a:ext cx="2191586" cy="811554"/>
          </a:xfrm>
          <a:prstGeom prst="rect">
            <a:avLst/>
          </a:prstGeom>
        </p:spPr>
      </p:pic>
      <p:pic>
        <p:nvPicPr>
          <p:cNvPr id="5" name="Picture 4" descr="XenonStack Global expansion in UAE and USA - Target 1000+ ...">
            <a:extLst>
              <a:ext uri="{FF2B5EF4-FFF2-40B4-BE49-F238E27FC236}">
                <a16:creationId xmlns:a16="http://schemas.microsoft.com/office/drawing/2014/main" id="{263401B2-C56C-23AC-8A4E-1BA4ED16EB6D}"/>
              </a:ext>
            </a:extLst>
          </p:cNvPr>
          <p:cNvPicPr>
            <a:picLocks noChangeAspect="1"/>
          </p:cNvPicPr>
          <p:nvPr/>
        </p:nvPicPr>
        <p:blipFill>
          <a:blip r:embed="rId3"/>
          <a:stretch>
            <a:fillRect/>
          </a:stretch>
        </p:blipFill>
        <p:spPr>
          <a:xfrm>
            <a:off x="11594692" y="4173"/>
            <a:ext cx="598079" cy="455748"/>
          </a:xfrm>
          <a:prstGeom prst="rect">
            <a:avLst/>
          </a:prstGeom>
        </p:spPr>
      </p:pic>
    </p:spTree>
    <p:extLst>
      <p:ext uri="{BB962C8B-B14F-4D97-AF65-F5344CB8AC3E}">
        <p14:creationId xmlns:p14="http://schemas.microsoft.com/office/powerpoint/2010/main" val="3156068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DE8240A-2A1D-DD0A-C807-8499AAC1AB59}"/>
            </a:ext>
          </a:extLst>
        </p:cNvPr>
        <p:cNvGrpSpPr/>
        <p:nvPr/>
      </p:nvGrpSpPr>
      <p:grpSpPr>
        <a:xfrm>
          <a:off x="0" y="0"/>
          <a:ext cx="0" cy="0"/>
          <a:chOff x="0" y="0"/>
          <a:chExt cx="0" cy="0"/>
        </a:xfrm>
      </p:grpSpPr>
      <p:sp useBgFill="1">
        <p:nvSpPr>
          <p:cNvPr id="750" name="Rectangle 74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7025BEC2-E093-C66E-324D-B0D052705E94}"/>
              </a:ext>
            </a:extLst>
          </p:cNvPr>
          <p:cNvSpPr>
            <a:spLocks noGrp="1"/>
          </p:cNvSpPr>
          <p:nvPr>
            <p:ph type="title"/>
          </p:nvPr>
        </p:nvSpPr>
        <p:spPr>
          <a:xfrm>
            <a:off x="-411606" y="931371"/>
            <a:ext cx="6918285" cy="1188137"/>
          </a:xfrm>
        </p:spPr>
        <p:txBody>
          <a:bodyPr vert="horz" lIns="0" tIns="0" rIns="0" bIns="0" rtlCol="0" anchor="b" anchorCtr="0">
            <a:normAutofit fontScale="90000"/>
          </a:bodyPr>
          <a:lstStyle/>
          <a:p>
            <a:pPr>
              <a:lnSpc>
                <a:spcPct val="90000"/>
              </a:lnSpc>
            </a:pPr>
            <a:r>
              <a:rPr lang="en-US" sz="3600" b="1">
                <a:latin typeface="Aptos Display"/>
              </a:rPr>
              <a:t>Configuration Management</a:t>
            </a:r>
            <a:br>
              <a:rPr lang="en-US" sz="2200" b="1"/>
            </a:br>
            <a:br>
              <a:rPr lang="en-US" sz="2200" b="1"/>
            </a:br>
            <a:endParaRPr lang="en-US" sz="2200" b="1"/>
          </a:p>
        </p:txBody>
      </p:sp>
      <p:cxnSp>
        <p:nvCxnSpPr>
          <p:cNvPr id="752" name="Straight Connector 75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7000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5" name="TextBox 744">
            <a:extLst>
              <a:ext uri="{FF2B5EF4-FFF2-40B4-BE49-F238E27FC236}">
                <a16:creationId xmlns:a16="http://schemas.microsoft.com/office/drawing/2014/main" id="{8D3D10F0-564F-42C2-9ADB-9D933A6B3072}"/>
              </a:ext>
            </a:extLst>
          </p:cNvPr>
          <p:cNvSpPr txBox="1"/>
          <p:nvPr/>
        </p:nvSpPr>
        <p:spPr>
          <a:xfrm>
            <a:off x="724767" y="2115683"/>
            <a:ext cx="10003970" cy="4515754"/>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nSpc>
                <a:spcPct val="115000"/>
              </a:lnSpc>
              <a:spcAft>
                <a:spcPts val="600"/>
              </a:spcAft>
              <a:buClr>
                <a:schemeClr val="accent1">
                  <a:lumMod val="60000"/>
                  <a:lumOff val="40000"/>
                </a:schemeClr>
              </a:buClr>
            </a:pPr>
            <a:r>
              <a:rPr lang="en-US" sz="1400" b="1"/>
              <a:t>The process of maintaining systems, such as computer hardware and software, in a desired state. Configuration Management (CM) is also a method of ensuring that systems perform in a manner consistent with expectations over time. It  helps prevent undocumented changes from working their way into the environment. ​ ​ </a:t>
            </a:r>
          </a:p>
          <a:p>
            <a:pPr>
              <a:lnSpc>
                <a:spcPct val="115000"/>
              </a:lnSpc>
              <a:spcAft>
                <a:spcPts val="600"/>
              </a:spcAft>
              <a:buClr>
                <a:schemeClr val="accent1">
                  <a:lumMod val="60000"/>
                  <a:lumOff val="40000"/>
                </a:schemeClr>
              </a:buClr>
            </a:pPr>
            <a:r>
              <a:rPr lang="en-US" sz="1400" b="1"/>
              <a:t>A Configuration management system allows the enterprise to define settings in a consistent manner, then to build and maintain them according to the established baselines.</a:t>
            </a:r>
          </a:p>
          <a:p>
            <a:pPr>
              <a:lnSpc>
                <a:spcPct val="115000"/>
              </a:lnSpc>
              <a:spcAft>
                <a:spcPts val="600"/>
              </a:spcAft>
              <a:buClr>
                <a:schemeClr val="accent1">
                  <a:lumMod val="60000"/>
                  <a:lumOff val="40000"/>
                </a:schemeClr>
              </a:buClr>
            </a:pPr>
            <a:r>
              <a:rPr lang="en-US" sz="1400" b="1"/>
              <a:t>A configuration management plan should include a number of tools that: </a:t>
            </a:r>
          </a:p>
          <a:p>
            <a:pPr>
              <a:lnSpc>
                <a:spcPct val="115000"/>
              </a:lnSpc>
              <a:spcAft>
                <a:spcPts val="600"/>
              </a:spcAft>
              <a:buClr>
                <a:schemeClr val="accent1">
                  <a:lumMod val="60000"/>
                  <a:lumOff val="40000"/>
                </a:schemeClr>
              </a:buClr>
            </a:pPr>
            <a:r>
              <a:rPr lang="en-US" sz="1400" b="1"/>
              <a:t>1.Enable classification and management of systems in groups </a:t>
            </a:r>
          </a:p>
          <a:p>
            <a:pPr>
              <a:lnSpc>
                <a:spcPct val="115000"/>
              </a:lnSpc>
              <a:spcAft>
                <a:spcPts val="600"/>
              </a:spcAft>
              <a:buClr>
                <a:schemeClr val="accent1">
                  <a:lumMod val="60000"/>
                  <a:lumOff val="40000"/>
                </a:schemeClr>
              </a:buClr>
            </a:pPr>
            <a:r>
              <a:rPr lang="en-US" sz="1400" b="1"/>
              <a:t>2.Make centralized modifications to baseline configurations </a:t>
            </a:r>
          </a:p>
          <a:p>
            <a:pPr>
              <a:lnSpc>
                <a:spcPct val="115000"/>
              </a:lnSpc>
              <a:spcAft>
                <a:spcPts val="600"/>
              </a:spcAft>
              <a:buClr>
                <a:schemeClr val="accent1">
                  <a:lumMod val="60000"/>
                  <a:lumOff val="40000"/>
                </a:schemeClr>
              </a:buClr>
            </a:pPr>
            <a:r>
              <a:rPr lang="en-US" sz="1400" b="1"/>
              <a:t>3.Push changes automatically to all affected systems to automate updates and patching </a:t>
            </a:r>
          </a:p>
          <a:p>
            <a:pPr>
              <a:lnSpc>
                <a:spcPct val="115000"/>
              </a:lnSpc>
              <a:spcAft>
                <a:spcPts val="600"/>
              </a:spcAft>
              <a:buClr>
                <a:schemeClr val="accent1">
                  <a:lumMod val="60000"/>
                  <a:lumOff val="40000"/>
                </a:schemeClr>
              </a:buClr>
            </a:pPr>
            <a:r>
              <a:rPr lang="en-US" sz="1400" b="1"/>
              <a:t>4.Identify problem configurations that are underperforming or non-compliant </a:t>
            </a:r>
          </a:p>
          <a:p>
            <a:pPr>
              <a:lnSpc>
                <a:spcPct val="115000"/>
              </a:lnSpc>
              <a:spcAft>
                <a:spcPts val="600"/>
              </a:spcAft>
              <a:buClr>
                <a:schemeClr val="accent1">
                  <a:lumMod val="60000"/>
                  <a:lumOff val="40000"/>
                </a:schemeClr>
              </a:buClr>
            </a:pPr>
            <a:r>
              <a:rPr lang="en-US" sz="1400" b="1"/>
              <a:t>5.Automate prioritization of actions needed to remediate issues </a:t>
            </a:r>
          </a:p>
          <a:p>
            <a:pPr>
              <a:lnSpc>
                <a:spcPct val="115000"/>
              </a:lnSpc>
              <a:spcAft>
                <a:spcPts val="600"/>
              </a:spcAft>
              <a:buClr>
                <a:schemeClr val="accent1">
                  <a:lumMod val="60000"/>
                  <a:lumOff val="40000"/>
                </a:schemeClr>
              </a:buClr>
            </a:pPr>
            <a:r>
              <a:rPr lang="en-US" sz="1400" b="1"/>
              <a:t>6.Apply remediation when needed. ​</a:t>
            </a:r>
          </a:p>
        </p:txBody>
      </p:sp>
      <p:pic>
        <p:nvPicPr>
          <p:cNvPr id="736" name="Picture 735" descr="Configuration Management: Definition, Goals and Software">
            <a:extLst>
              <a:ext uri="{FF2B5EF4-FFF2-40B4-BE49-F238E27FC236}">
                <a16:creationId xmlns:a16="http://schemas.microsoft.com/office/drawing/2014/main" id="{8D9B5063-6D1E-E8CA-62AB-099D12B85550}"/>
              </a:ext>
            </a:extLst>
          </p:cNvPr>
          <p:cNvPicPr>
            <a:picLocks noChangeAspect="1"/>
          </p:cNvPicPr>
          <p:nvPr/>
        </p:nvPicPr>
        <p:blipFill>
          <a:blip r:embed="rId3"/>
          <a:srcRect l="-735" t="-4932" r="-368" b="-1992"/>
          <a:stretch/>
        </p:blipFill>
        <p:spPr>
          <a:xfrm>
            <a:off x="9350150" y="4147409"/>
            <a:ext cx="2797891" cy="2728187"/>
          </a:xfrm>
          <a:prstGeom prst="rect">
            <a:avLst/>
          </a:prstGeom>
        </p:spPr>
      </p:pic>
      <p:pic>
        <p:nvPicPr>
          <p:cNvPr id="3" name="Picture 2" descr="A two icons of software engineering&#10;&#10;AI-generated content may be incorrect.">
            <a:extLst>
              <a:ext uri="{FF2B5EF4-FFF2-40B4-BE49-F238E27FC236}">
                <a16:creationId xmlns:a16="http://schemas.microsoft.com/office/drawing/2014/main" id="{E5767B69-467C-A1DA-9F73-CE497E051E6D}"/>
              </a:ext>
            </a:extLst>
          </p:cNvPr>
          <p:cNvPicPr>
            <a:picLocks noChangeAspect="1"/>
          </p:cNvPicPr>
          <p:nvPr/>
        </p:nvPicPr>
        <p:blipFill>
          <a:blip r:embed="rId4"/>
          <a:stretch>
            <a:fillRect/>
          </a:stretch>
        </p:blipFill>
        <p:spPr>
          <a:xfrm>
            <a:off x="5151934" y="714592"/>
            <a:ext cx="5106309" cy="930050"/>
          </a:xfrm>
          <a:prstGeom prst="rect">
            <a:avLst/>
          </a:prstGeom>
        </p:spPr>
      </p:pic>
      <p:pic>
        <p:nvPicPr>
          <p:cNvPr id="4" name="Picture 3" descr="XenonStack Global expansion in UAE and USA - Target 1000+ ...">
            <a:extLst>
              <a:ext uri="{FF2B5EF4-FFF2-40B4-BE49-F238E27FC236}">
                <a16:creationId xmlns:a16="http://schemas.microsoft.com/office/drawing/2014/main" id="{4C373F6F-D426-149F-AD0B-4357D5E8509C}"/>
              </a:ext>
            </a:extLst>
          </p:cNvPr>
          <p:cNvPicPr>
            <a:picLocks noChangeAspect="1"/>
          </p:cNvPicPr>
          <p:nvPr/>
        </p:nvPicPr>
        <p:blipFill>
          <a:blip r:embed="rId5"/>
          <a:stretch>
            <a:fillRect/>
          </a:stretch>
        </p:blipFill>
        <p:spPr>
          <a:xfrm>
            <a:off x="11594692" y="4173"/>
            <a:ext cx="598079" cy="455748"/>
          </a:xfrm>
          <a:prstGeom prst="rect">
            <a:avLst/>
          </a:prstGeom>
        </p:spPr>
      </p:pic>
    </p:spTree>
    <p:extLst>
      <p:ext uri="{BB962C8B-B14F-4D97-AF65-F5344CB8AC3E}">
        <p14:creationId xmlns:p14="http://schemas.microsoft.com/office/powerpoint/2010/main" val="380630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3B6EC-B3C6-DCBA-8449-70B269D77443}"/>
              </a:ext>
            </a:extLst>
          </p:cNvPr>
          <p:cNvSpPr>
            <a:spLocks noGrp="1"/>
          </p:cNvSpPr>
          <p:nvPr>
            <p:ph type="title"/>
          </p:nvPr>
        </p:nvSpPr>
        <p:spPr>
          <a:xfrm>
            <a:off x="1078100" y="728022"/>
            <a:ext cx="10026650" cy="1124202"/>
          </a:xfrm>
        </p:spPr>
        <p:txBody>
          <a:bodyPr vert="horz" wrap="square" lIns="0" tIns="0" rIns="0" bIns="0" rtlCol="0" anchor="ctr" anchorCtr="0">
            <a:normAutofit fontScale="90000"/>
          </a:bodyPr>
          <a:lstStyle/>
          <a:p>
            <a:pPr>
              <a:lnSpc>
                <a:spcPct val="90000"/>
              </a:lnSpc>
            </a:pPr>
            <a:endParaRPr lang="en-US" sz="2000"/>
          </a:p>
          <a:p>
            <a:pPr>
              <a:lnSpc>
                <a:spcPct val="90000"/>
              </a:lnSpc>
            </a:pPr>
            <a:r>
              <a:rPr lang="en-US" sz="4400" b="1">
                <a:latin typeface="Aptos Display"/>
              </a:rPr>
              <a:t>Deployment Strategies</a:t>
            </a:r>
            <a:br>
              <a:rPr lang="en-US" sz="2400" b="1"/>
            </a:br>
            <a:r>
              <a:rPr lang="en-US" sz="2000"/>
              <a:t>Variety of techniques to deploy new applications to production</a:t>
            </a:r>
            <a:endParaRPr lang="en-US" sz="2000" b="1"/>
          </a:p>
        </p:txBody>
      </p:sp>
      <p:graphicFrame>
        <p:nvGraphicFramePr>
          <p:cNvPr id="136" name="Content Placeholder 12">
            <a:extLst>
              <a:ext uri="{FF2B5EF4-FFF2-40B4-BE49-F238E27FC236}">
                <a16:creationId xmlns:a16="http://schemas.microsoft.com/office/drawing/2014/main" id="{1D14AB6D-6CA0-E672-BB1E-E24A21FCEAD1}"/>
              </a:ext>
            </a:extLst>
          </p:cNvPr>
          <p:cNvGraphicFramePr>
            <a:graphicFrameLocks/>
          </p:cNvGraphicFramePr>
          <p:nvPr>
            <p:extLst>
              <p:ext uri="{D42A27DB-BD31-4B8C-83A1-F6EECF244321}">
                <p14:modId xmlns:p14="http://schemas.microsoft.com/office/powerpoint/2010/main" val="3457986857"/>
              </p:ext>
            </p:extLst>
          </p:nvPr>
        </p:nvGraphicFramePr>
        <p:xfrm>
          <a:off x="104095" y="2252118"/>
          <a:ext cx="11861514" cy="3908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56" name="Picture 955" descr="A group of blue and green symbols&#10;&#10;AI-generated content may be incorrect.">
            <a:extLst>
              <a:ext uri="{FF2B5EF4-FFF2-40B4-BE49-F238E27FC236}">
                <a16:creationId xmlns:a16="http://schemas.microsoft.com/office/drawing/2014/main" id="{F04C72E9-D3A6-5A52-2E83-E863314CA7B6}"/>
              </a:ext>
            </a:extLst>
          </p:cNvPr>
          <p:cNvPicPr>
            <a:picLocks noChangeAspect="1"/>
          </p:cNvPicPr>
          <p:nvPr/>
        </p:nvPicPr>
        <p:blipFill>
          <a:blip r:embed="rId7"/>
          <a:stretch>
            <a:fillRect/>
          </a:stretch>
        </p:blipFill>
        <p:spPr>
          <a:xfrm>
            <a:off x="223520" y="2960335"/>
            <a:ext cx="1706879" cy="1129644"/>
          </a:xfrm>
          <a:prstGeom prst="rect">
            <a:avLst/>
          </a:prstGeom>
        </p:spPr>
      </p:pic>
      <p:pic>
        <p:nvPicPr>
          <p:cNvPr id="957" name="Picture 956" descr="A group of blue and green symbols&#10;&#10;AI-generated content may be incorrect.">
            <a:extLst>
              <a:ext uri="{FF2B5EF4-FFF2-40B4-BE49-F238E27FC236}">
                <a16:creationId xmlns:a16="http://schemas.microsoft.com/office/drawing/2014/main" id="{1EF24E2D-8E8B-CBCC-8FEA-A8085638918A}"/>
              </a:ext>
            </a:extLst>
          </p:cNvPr>
          <p:cNvPicPr>
            <a:picLocks noChangeAspect="1"/>
          </p:cNvPicPr>
          <p:nvPr/>
        </p:nvPicPr>
        <p:blipFill>
          <a:blip r:embed="rId8"/>
          <a:stretch>
            <a:fillRect/>
          </a:stretch>
        </p:blipFill>
        <p:spPr>
          <a:xfrm>
            <a:off x="2192020" y="2960335"/>
            <a:ext cx="1706879" cy="1129644"/>
          </a:xfrm>
          <a:prstGeom prst="rect">
            <a:avLst/>
          </a:prstGeom>
        </p:spPr>
      </p:pic>
      <p:pic>
        <p:nvPicPr>
          <p:cNvPr id="958" name="Picture 957" descr="A group of blue and green symbols&#10;&#10;AI-generated content may be incorrect.">
            <a:extLst>
              <a:ext uri="{FF2B5EF4-FFF2-40B4-BE49-F238E27FC236}">
                <a16:creationId xmlns:a16="http://schemas.microsoft.com/office/drawing/2014/main" id="{CBC86EC7-9AF6-A339-AC99-86CAB9499161}"/>
              </a:ext>
            </a:extLst>
          </p:cNvPr>
          <p:cNvPicPr>
            <a:picLocks noChangeAspect="1"/>
          </p:cNvPicPr>
          <p:nvPr/>
        </p:nvPicPr>
        <p:blipFill>
          <a:blip r:embed="rId9"/>
          <a:stretch>
            <a:fillRect/>
          </a:stretch>
        </p:blipFill>
        <p:spPr>
          <a:xfrm>
            <a:off x="4163060" y="2960335"/>
            <a:ext cx="1780538" cy="1129644"/>
          </a:xfrm>
          <a:prstGeom prst="rect">
            <a:avLst/>
          </a:prstGeom>
        </p:spPr>
      </p:pic>
      <p:pic>
        <p:nvPicPr>
          <p:cNvPr id="959" name="Picture 958" descr="A group of blue and green symbols&#10;&#10;AI-generated content may be incorrect.">
            <a:extLst>
              <a:ext uri="{FF2B5EF4-FFF2-40B4-BE49-F238E27FC236}">
                <a16:creationId xmlns:a16="http://schemas.microsoft.com/office/drawing/2014/main" id="{6454BBB8-541F-2D18-FEDC-0ABA29AD2EB8}"/>
              </a:ext>
            </a:extLst>
          </p:cNvPr>
          <p:cNvPicPr>
            <a:picLocks noChangeAspect="1"/>
          </p:cNvPicPr>
          <p:nvPr/>
        </p:nvPicPr>
        <p:blipFill>
          <a:blip r:embed="rId10"/>
          <a:stretch>
            <a:fillRect/>
          </a:stretch>
        </p:blipFill>
        <p:spPr>
          <a:xfrm>
            <a:off x="6182723" y="2960336"/>
            <a:ext cx="1706879" cy="1129644"/>
          </a:xfrm>
          <a:prstGeom prst="rect">
            <a:avLst/>
          </a:prstGeom>
        </p:spPr>
      </p:pic>
      <p:pic>
        <p:nvPicPr>
          <p:cNvPr id="43" name="Picture 42" descr="A group of blue and green symbols&#10;&#10;AI-generated content may be incorrect.">
            <a:extLst>
              <a:ext uri="{FF2B5EF4-FFF2-40B4-BE49-F238E27FC236}">
                <a16:creationId xmlns:a16="http://schemas.microsoft.com/office/drawing/2014/main" id="{6CEB7909-CF7A-915F-ACA5-3D97919F7422}"/>
              </a:ext>
            </a:extLst>
          </p:cNvPr>
          <p:cNvPicPr>
            <a:picLocks noChangeAspect="1"/>
          </p:cNvPicPr>
          <p:nvPr/>
        </p:nvPicPr>
        <p:blipFill>
          <a:blip r:embed="rId11"/>
          <a:stretch>
            <a:fillRect/>
          </a:stretch>
        </p:blipFill>
        <p:spPr>
          <a:xfrm>
            <a:off x="10149114" y="2972309"/>
            <a:ext cx="1745343" cy="1131097"/>
          </a:xfrm>
          <a:prstGeom prst="rect">
            <a:avLst/>
          </a:prstGeom>
        </p:spPr>
      </p:pic>
      <p:pic>
        <p:nvPicPr>
          <p:cNvPr id="22" name="Picture 21" descr="A group of blue and green symbols&#10;&#10;AI-generated content may be incorrect.">
            <a:extLst>
              <a:ext uri="{FF2B5EF4-FFF2-40B4-BE49-F238E27FC236}">
                <a16:creationId xmlns:a16="http://schemas.microsoft.com/office/drawing/2014/main" id="{581F36D5-6D6C-BD1F-E4EC-F344D32C1CBF}"/>
              </a:ext>
            </a:extLst>
          </p:cNvPr>
          <p:cNvPicPr>
            <a:picLocks noChangeAspect="1"/>
          </p:cNvPicPr>
          <p:nvPr/>
        </p:nvPicPr>
        <p:blipFill>
          <a:blip r:embed="rId12"/>
          <a:stretch>
            <a:fillRect/>
          </a:stretch>
        </p:blipFill>
        <p:spPr>
          <a:xfrm>
            <a:off x="8098972" y="2962551"/>
            <a:ext cx="1845129" cy="1141542"/>
          </a:xfrm>
          <a:prstGeom prst="rect">
            <a:avLst/>
          </a:prstGeom>
        </p:spPr>
      </p:pic>
      <p:pic>
        <p:nvPicPr>
          <p:cNvPr id="896" name="Picture 895" descr="XenonStack Global expansion in UAE and USA - Target 1000+ ...">
            <a:extLst>
              <a:ext uri="{FF2B5EF4-FFF2-40B4-BE49-F238E27FC236}">
                <a16:creationId xmlns:a16="http://schemas.microsoft.com/office/drawing/2014/main" id="{5FC53CFF-EAC2-D000-094A-66FDFFA7B473}"/>
              </a:ext>
            </a:extLst>
          </p:cNvPr>
          <p:cNvPicPr>
            <a:picLocks noChangeAspect="1"/>
          </p:cNvPicPr>
          <p:nvPr/>
        </p:nvPicPr>
        <p:blipFill>
          <a:blip r:embed="rId13"/>
          <a:stretch>
            <a:fillRect/>
          </a:stretch>
        </p:blipFill>
        <p:spPr>
          <a:xfrm>
            <a:off x="11594692" y="4173"/>
            <a:ext cx="598079" cy="455748"/>
          </a:xfrm>
          <a:prstGeom prst="rect">
            <a:avLst/>
          </a:prstGeom>
        </p:spPr>
      </p:pic>
    </p:spTree>
    <p:extLst>
      <p:ext uri="{BB962C8B-B14F-4D97-AF65-F5344CB8AC3E}">
        <p14:creationId xmlns:p14="http://schemas.microsoft.com/office/powerpoint/2010/main" val="1541033705"/>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A5F18C-93E4-4C3A-A312-44EF0CB57AC8}">
  <ds:schemaRefs>
    <ds:schemaRef ds:uri="http://schemas.microsoft.com/sharepoint/v3/contenttype/forms"/>
  </ds:schemaRefs>
</ds:datastoreItem>
</file>

<file path=customXml/itemProps2.xml><?xml version="1.0" encoding="utf-8"?>
<ds:datastoreItem xmlns:ds="http://schemas.openxmlformats.org/officeDocument/2006/customXml" ds:itemID="{4A33059B-AF8D-467E-BDB3-CD063FDD209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87FEE6A-70C7-4994-95E7-698D6AC488D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LeafVTI</Template>
  <Application>Microsoft Office PowerPoint</Application>
  <PresentationFormat>Widescreen</PresentationFormat>
  <Slides>20</Slides>
  <Notes>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LeafVTI</vt:lpstr>
      <vt:lpstr>Presentation on  L1 MODULE3</vt:lpstr>
      <vt:lpstr>CONTENTS</vt:lpstr>
      <vt:lpstr>PowerPoint Presentation</vt:lpstr>
      <vt:lpstr>Elements of a CI/CD pipeline</vt:lpstr>
      <vt:lpstr>CLOUD Basics</vt:lpstr>
      <vt:lpstr>SOME OF The popular AWS SERVICES Build, Deploy, and Manage Websites, Apps or Processes On AWS Secure, Reliable Network.</vt:lpstr>
      <vt:lpstr> AZURE TOOLS/services Azure Services offers a powerful set of cloud-based tools to help businesses scale, manage, and deliver applications effectively.</vt:lpstr>
      <vt:lpstr>Configuration Management  </vt:lpstr>
      <vt:lpstr> Deployment Strategies Variety of techniques to deploy new applications to production</vt:lpstr>
      <vt:lpstr>DEVOPS(DEV+OPS)</vt:lpstr>
      <vt:lpstr>6C's of Devops</vt:lpstr>
      <vt:lpstr>Technologies and Terminologies in its Processes</vt:lpstr>
      <vt:lpstr>PowerPoint Presentation</vt:lpstr>
      <vt:lpstr>Infrastructure as code  the ability to provision and support your computing infrastructure using code instead of manual processes and settings. </vt:lpstr>
      <vt:lpstr>     Linux-Operating System</vt:lpstr>
      <vt:lpstr>Architecture of linux OS</vt:lpstr>
      <vt:lpstr>Some Of the common linux commands</vt:lpstr>
      <vt:lpstr>Task IO Diagram</vt:lpstr>
      <vt:lpstr>Task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2024-01-12T06:49:40Z</dcterms:created>
  <dcterms:modified xsi:type="dcterms:W3CDTF">2025-02-17T14:36:54Z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